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9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7151" userDrawn="1">
          <p15:clr>
            <a:srgbClr val="A4A3A4"/>
          </p15:clr>
        </p15:guide>
        <p15:guide id="5" orient="horz" pos="1139" userDrawn="1">
          <p15:clr>
            <a:srgbClr val="A4A3A4"/>
          </p15:clr>
        </p15:guide>
        <p15:guide id="6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92C"/>
    <a:srgbClr val="754B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72"/>
      </p:cViewPr>
      <p:guideLst>
        <p:guide orient="horz" pos="2160"/>
        <p:guide pos="529"/>
        <p:guide pos="3840"/>
        <p:guide pos="7151"/>
        <p:guide orient="horz" pos="1139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40DE22-8712-4301-8986-1E61A8988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5F19787-F34F-44A8-87CA-930A0247A4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92159C-6A65-4AFB-B88B-7E96219D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107FF0-0C16-482B-AB55-BB86E1BBD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B5292C-B8C7-4F92-ABAB-2D2E1E67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89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D8E785-4259-4148-8455-FFD48922B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AB0B18-6EAE-4DAA-9125-96F081B27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3B75A0-12BF-4CEA-91C2-D5302E67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286D66-95B4-41EF-9950-3533C4C76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56219B-4218-4405-A975-3A252755D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805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BC22380-DFAE-4D16-8853-A8FA18B37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A27DA41-4B01-43C7-BC75-247F10611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9DAA30-E290-47CD-88E7-AF6ADC585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07F62F-EB94-4FC3-899C-F979AD78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7ECC2A-34BF-4C4A-AF4C-8553A2EE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00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B838F8-A378-4999-AA82-460DF754F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AD31AD-9627-4495-8B3A-0D185EE16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C94A7A-C2AA-43AC-AF0A-6C8B5D93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AE8E3A-0616-4D94-895F-48DE60C9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6F6DD7-6F26-451A-B117-5841AC4F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38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A336A3-F0F2-4EC7-B005-0C273A032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F15807-1D29-4A99-99F8-C3F9DBE66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3CBB40-B1F7-4A73-9763-6C2237BAB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44E5B0-5700-4EDF-B902-7FD4DFA4D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26C842-EE68-4F8A-8135-2D3C763B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65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8FC353-6255-42DA-8618-1E818CF3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21A6B9-110D-41EC-8FED-BD58B40DE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112B193-7131-4124-98E9-6804DE47E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F95576-DFDC-43E4-A225-672B9D83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31A0BD-7931-4422-8362-14D87A4B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ECC6E8-C331-4BF7-8784-81BC502C2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1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0DEB8D-9093-47AE-8248-CA677CF6F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1BBF8FB-5DD4-4F9A-9931-C96E86564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F5B7F1-58B1-49C5-A450-D64FC5FD6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CB8575E-0861-4029-B325-BB81BA792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E7A79B8-95FA-4AA8-A426-394E26B03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5C32AA4-ADE7-4D79-85B2-6DF8B140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6E1CD9E-5850-43F1-8064-3ECE090C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3D3C55D-122B-49F3-B8B5-24B107AA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75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E588D4-36C2-4C4D-8E79-F989B4F34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EFBE5B5-2689-49CB-BE03-A616D0F34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F40E7BE-A869-416D-9EF9-7EDA5FCB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E3C2555-EFB7-4524-83B5-A5DB8EB8B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206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5FFB1CA-21E3-4D0E-B19B-58F7089A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6F7A7F8-3114-41AF-8777-41853DB2E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3558E8-72F7-4375-AD88-9F34E273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425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7505EE-8B99-47AF-8E9D-81D7C1A3D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61EAA2-14AB-4813-879A-D6BBE1410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69D73F7-FE01-4761-9B3F-6BA9E859B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B9DFFCB-5FBF-40E8-9B45-3AEDDB7B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BD2B1E3-73BE-4C02-B9D9-907F0E16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FF5241-723C-47E9-BBA5-972B1697E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12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BF6F47-306D-4590-BF6E-4837DD5F0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BA5AE28-AD6D-4131-9E33-730AB3072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5BD9183-3915-452F-AE3F-CD7324E90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A44ADF-8761-4350-8902-94487E346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C006AE3-CC87-4BD5-BBAE-EA8EE1058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21838B-8FDF-4C09-AA54-3659BB9DB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25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2DDAB12-3D1F-4CCE-ACD4-240A6E8CA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C6B248B-C651-4B38-9A96-3B1BD38C5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16DAB7-B4E1-4479-BA3F-4FF991994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F565E-FC00-4924-A122-43BB6E4D0D46}" type="datetimeFigureOut">
              <a:rPr lang="zh-CN" altLang="en-US" smtClean="0"/>
              <a:t>2018-07-28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626F24-F4AE-47A3-879B-D105A22B5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DFD35C-D843-408E-93D5-25A0D91FD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9E1D-62A8-4AD0-AD25-07061B1D84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43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9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D6A89563-6B8D-415F-A28D-4BFC5EEB988E}"/>
              </a:ext>
            </a:extLst>
          </p:cNvPr>
          <p:cNvSpPr/>
          <p:nvPr/>
        </p:nvSpPr>
        <p:spPr>
          <a:xfrm>
            <a:off x="748146" y="670213"/>
            <a:ext cx="10681854" cy="5517573"/>
          </a:xfrm>
          <a:prstGeom prst="rect">
            <a:avLst/>
          </a:prstGeom>
          <a:solidFill>
            <a:srgbClr val="754B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E9153E8-A208-4481-8E99-842ED7BCF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12125"/>
            <a:ext cx="9144000" cy="586417"/>
          </a:xfrm>
        </p:spPr>
        <p:txBody>
          <a:bodyPr>
            <a:normAutofit fontScale="90000"/>
          </a:bodyPr>
          <a:lstStyle/>
          <a:p>
            <a:r>
              <a:rPr lang="en-US" altLang="zh-CN" sz="5400" b="1" cap="all" dirty="0">
                <a:solidFill>
                  <a:schemeClr val="bg1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JESSICA NIGHT</a:t>
            </a:r>
            <a:endParaRPr lang="zh-CN" altLang="en-US" sz="5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D90C01D-D513-4251-9D1A-C3C8FC1C4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240" y="1359458"/>
            <a:ext cx="2605520" cy="260552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22443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9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59D40E-5E88-4DA7-B15D-F8A3D33D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5" y="498764"/>
            <a:ext cx="10515600" cy="81785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zh-CN" sz="5400" b="1" cap="all" dirty="0">
                <a:solidFill>
                  <a:schemeClr val="bg1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ABOUT ME</a:t>
            </a:r>
            <a:endParaRPr lang="zh-CN" altLang="en-US" sz="5400" b="1" cap="all" dirty="0">
              <a:solidFill>
                <a:schemeClr val="bg1"/>
              </a:solidFill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F12785-B605-4471-BF78-4EE5B51FF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1491" y="1825625"/>
            <a:ext cx="6352309" cy="302346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Enthusiastically </a:t>
            </a:r>
            <a:r>
              <a:rPr lang="en-US" altLang="zh-CN" sz="1800" dirty="0" err="1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reintermediate</a:t>
            </a:r>
            <a:r>
              <a:rPr lang="en-US" altLang="zh-CN" sz="1800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 leveraged potentialities and wireless web services. Distinctively maintain ubiquitous best practices through market positioning materials. Progressively </a:t>
            </a:r>
            <a:r>
              <a:rPr lang="en-US" altLang="zh-CN" sz="1800" dirty="0" err="1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reintermediate</a:t>
            </a:r>
            <a:r>
              <a:rPr lang="en-US" altLang="zh-CN" sz="1800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 ubiquitous channels via bricks-and-clicks technology. Distinctively formulate innovative relationships and high standards.</a:t>
            </a:r>
            <a:endParaRPr lang="zh-CN" altLang="en-US" sz="1800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AC24906-31B0-4DAB-B1F9-D177084B5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371475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9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59D40E-5E88-4DA7-B15D-F8A3D33D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60" y="498764"/>
            <a:ext cx="10515600" cy="81785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zh-CN" sz="5400" b="1" cap="all" dirty="0">
                <a:solidFill>
                  <a:schemeClr val="bg1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SKILL</a:t>
            </a:r>
            <a:endParaRPr lang="zh-CN" altLang="en-US" sz="5400" b="1" cap="all" dirty="0">
              <a:solidFill>
                <a:schemeClr val="bg1"/>
              </a:solidFill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F3A8A22E-943B-4574-BF78-38D853298150}"/>
              </a:ext>
            </a:extLst>
          </p:cNvPr>
          <p:cNvSpPr/>
          <p:nvPr/>
        </p:nvSpPr>
        <p:spPr>
          <a:xfrm flipH="1">
            <a:off x="872505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72971FC-B776-42B9-A9FC-0D55AB34B650}"/>
              </a:ext>
            </a:extLst>
          </p:cNvPr>
          <p:cNvSpPr/>
          <p:nvPr/>
        </p:nvSpPr>
        <p:spPr>
          <a:xfrm flipH="1">
            <a:off x="1281471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C206AF62-13D7-4AA4-8DF9-0FFEC5390D6A}"/>
              </a:ext>
            </a:extLst>
          </p:cNvPr>
          <p:cNvSpPr/>
          <p:nvPr/>
        </p:nvSpPr>
        <p:spPr>
          <a:xfrm flipH="1">
            <a:off x="1690437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D868AE-CAF7-4ADA-9F9E-F1AC2C103302}"/>
              </a:ext>
            </a:extLst>
          </p:cNvPr>
          <p:cNvSpPr/>
          <p:nvPr/>
        </p:nvSpPr>
        <p:spPr>
          <a:xfrm flipH="1">
            <a:off x="2099403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849A4031-5B29-4B68-99B1-97D0C51816AE}"/>
              </a:ext>
            </a:extLst>
          </p:cNvPr>
          <p:cNvSpPr/>
          <p:nvPr/>
        </p:nvSpPr>
        <p:spPr>
          <a:xfrm flipH="1">
            <a:off x="3326301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E6E954C6-1DEB-4008-9C8E-2AEF004D1DA4}"/>
              </a:ext>
            </a:extLst>
          </p:cNvPr>
          <p:cNvSpPr/>
          <p:nvPr/>
        </p:nvSpPr>
        <p:spPr>
          <a:xfrm flipH="1">
            <a:off x="3735267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A84AD904-D848-4F48-BC42-4E51302EA18C}"/>
              </a:ext>
            </a:extLst>
          </p:cNvPr>
          <p:cNvSpPr/>
          <p:nvPr/>
        </p:nvSpPr>
        <p:spPr>
          <a:xfrm flipH="1">
            <a:off x="4144233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567D4C23-2946-49ED-B36F-04D0F525F8B4}"/>
              </a:ext>
            </a:extLst>
          </p:cNvPr>
          <p:cNvSpPr/>
          <p:nvPr/>
        </p:nvSpPr>
        <p:spPr>
          <a:xfrm flipH="1">
            <a:off x="4553201" y="3729224"/>
            <a:ext cx="228382" cy="228382"/>
          </a:xfrm>
          <a:prstGeom prst="ellipse">
            <a:avLst/>
          </a:prstGeom>
          <a:noFill/>
          <a:ln w="28575">
            <a:solidFill>
              <a:srgbClr val="754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673832F6-D8AD-40EA-A0F5-E2B030962F87}"/>
              </a:ext>
            </a:extLst>
          </p:cNvPr>
          <p:cNvSpPr/>
          <p:nvPr/>
        </p:nvSpPr>
        <p:spPr>
          <a:xfrm flipH="1">
            <a:off x="2917335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73CE27BF-A3FD-422F-80FF-CFB2DF12F74F}"/>
              </a:ext>
            </a:extLst>
          </p:cNvPr>
          <p:cNvSpPr/>
          <p:nvPr/>
        </p:nvSpPr>
        <p:spPr>
          <a:xfrm flipH="1">
            <a:off x="2508369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3CA3C0A-2BBE-4326-B74C-5803ECD71754}"/>
              </a:ext>
            </a:extLst>
          </p:cNvPr>
          <p:cNvSpPr/>
          <p:nvPr/>
        </p:nvSpPr>
        <p:spPr>
          <a:xfrm>
            <a:off x="755070" y="3106236"/>
            <a:ext cx="601447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PHP</a:t>
            </a:r>
            <a:endParaRPr lang="zh-CN" altLang="en-US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C9EDE8B-4747-445D-A15E-F1BFB6DC3525}"/>
              </a:ext>
            </a:extLst>
          </p:cNvPr>
          <p:cNvSpPr/>
          <p:nvPr/>
        </p:nvSpPr>
        <p:spPr>
          <a:xfrm>
            <a:off x="755070" y="4187954"/>
            <a:ext cx="896399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HTML5</a:t>
            </a:r>
            <a:endParaRPr lang="zh-CN" altLang="en-US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25DBF47D-F422-422E-B236-A748C4470CE5}"/>
              </a:ext>
            </a:extLst>
          </p:cNvPr>
          <p:cNvSpPr/>
          <p:nvPr/>
        </p:nvSpPr>
        <p:spPr>
          <a:xfrm flipH="1">
            <a:off x="872505" y="4796429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944ED96E-4855-4B8A-B173-177FA9F1D880}"/>
              </a:ext>
            </a:extLst>
          </p:cNvPr>
          <p:cNvSpPr/>
          <p:nvPr/>
        </p:nvSpPr>
        <p:spPr>
          <a:xfrm flipH="1">
            <a:off x="1280251" y="4796429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A2D1AB82-4736-45ED-92AA-F4BD071BA280}"/>
              </a:ext>
            </a:extLst>
          </p:cNvPr>
          <p:cNvSpPr/>
          <p:nvPr/>
        </p:nvSpPr>
        <p:spPr>
          <a:xfrm flipH="1">
            <a:off x="1687997" y="4796429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DD9443B6-19D8-4115-A7F9-F21E09E30B56}"/>
              </a:ext>
            </a:extLst>
          </p:cNvPr>
          <p:cNvSpPr/>
          <p:nvPr/>
        </p:nvSpPr>
        <p:spPr>
          <a:xfrm flipH="1">
            <a:off x="2095743" y="4796429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B5F77C24-D887-45DB-AABC-BF174709F1F6}"/>
              </a:ext>
            </a:extLst>
          </p:cNvPr>
          <p:cNvSpPr/>
          <p:nvPr/>
        </p:nvSpPr>
        <p:spPr>
          <a:xfrm flipH="1">
            <a:off x="3318981" y="4796429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CE4B718B-E79E-45C2-BAE4-D2D78B8A7D45}"/>
              </a:ext>
            </a:extLst>
          </p:cNvPr>
          <p:cNvSpPr/>
          <p:nvPr/>
        </p:nvSpPr>
        <p:spPr>
          <a:xfrm flipH="1">
            <a:off x="2911235" y="4796429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30391F64-33D6-41D0-B398-F94E620AC186}"/>
              </a:ext>
            </a:extLst>
          </p:cNvPr>
          <p:cNvSpPr/>
          <p:nvPr/>
        </p:nvSpPr>
        <p:spPr>
          <a:xfrm flipH="1">
            <a:off x="3726727" y="4796429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A67249C5-E6D9-4CC9-9B6E-A815A9DA1394}"/>
              </a:ext>
            </a:extLst>
          </p:cNvPr>
          <p:cNvSpPr/>
          <p:nvPr/>
        </p:nvSpPr>
        <p:spPr>
          <a:xfrm flipH="1">
            <a:off x="4542219" y="4796429"/>
            <a:ext cx="228382" cy="228382"/>
          </a:xfrm>
          <a:prstGeom prst="ellipse">
            <a:avLst/>
          </a:prstGeom>
          <a:noFill/>
          <a:ln w="28575">
            <a:solidFill>
              <a:srgbClr val="754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4B765347-5B14-4EE3-9ED2-2125508DE09F}"/>
              </a:ext>
            </a:extLst>
          </p:cNvPr>
          <p:cNvSpPr/>
          <p:nvPr/>
        </p:nvSpPr>
        <p:spPr>
          <a:xfrm flipH="1">
            <a:off x="2503489" y="4796429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FF2C5FBC-761C-4F9D-A9E8-C7B8FE3F031F}"/>
              </a:ext>
            </a:extLst>
          </p:cNvPr>
          <p:cNvSpPr/>
          <p:nvPr/>
        </p:nvSpPr>
        <p:spPr>
          <a:xfrm flipH="1">
            <a:off x="4134473" y="4796429"/>
            <a:ext cx="228382" cy="228382"/>
          </a:xfrm>
          <a:prstGeom prst="ellipse">
            <a:avLst/>
          </a:prstGeom>
          <a:noFill/>
          <a:ln w="28575">
            <a:solidFill>
              <a:srgbClr val="754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023DDDB-D511-499B-85C0-F54BE95A0E97}"/>
              </a:ext>
            </a:extLst>
          </p:cNvPr>
          <p:cNvSpPr/>
          <p:nvPr/>
        </p:nvSpPr>
        <p:spPr>
          <a:xfrm>
            <a:off x="767221" y="1666524"/>
            <a:ext cx="10571521" cy="1296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Conveniently disseminate B2C partnerships through end-to-end e-markets. Globally aggregate distinctive systems whereas an expanded array of.</a:t>
            </a:r>
            <a:endParaRPr lang="zh-CN" altLang="en-US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335B5813-8BA8-4064-856B-F9E1EEB32DB1}"/>
              </a:ext>
            </a:extLst>
          </p:cNvPr>
          <p:cNvSpPr/>
          <p:nvPr/>
        </p:nvSpPr>
        <p:spPr>
          <a:xfrm flipH="1">
            <a:off x="5593969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E03F2325-C84B-4DCA-B877-73251190ABE6}"/>
              </a:ext>
            </a:extLst>
          </p:cNvPr>
          <p:cNvSpPr/>
          <p:nvPr/>
        </p:nvSpPr>
        <p:spPr>
          <a:xfrm flipH="1">
            <a:off x="6002935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D165FDBE-4B45-4659-B8CE-E6EBDA8C8137}"/>
              </a:ext>
            </a:extLst>
          </p:cNvPr>
          <p:cNvSpPr/>
          <p:nvPr/>
        </p:nvSpPr>
        <p:spPr>
          <a:xfrm flipH="1">
            <a:off x="6411901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A8D387A5-6E64-4DCD-BCA8-E3AA2B18C18D}"/>
              </a:ext>
            </a:extLst>
          </p:cNvPr>
          <p:cNvSpPr/>
          <p:nvPr/>
        </p:nvSpPr>
        <p:spPr>
          <a:xfrm flipH="1">
            <a:off x="6820867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DD4392D5-00EE-4E93-A5EF-7A5912EC3A5A}"/>
              </a:ext>
            </a:extLst>
          </p:cNvPr>
          <p:cNvSpPr/>
          <p:nvPr/>
        </p:nvSpPr>
        <p:spPr>
          <a:xfrm flipH="1">
            <a:off x="8047765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0FCD2856-BEC9-4BEB-A3FC-B4007BFB8511}"/>
              </a:ext>
            </a:extLst>
          </p:cNvPr>
          <p:cNvSpPr/>
          <p:nvPr/>
        </p:nvSpPr>
        <p:spPr>
          <a:xfrm flipH="1">
            <a:off x="8456731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26F39E4D-AD99-4349-B560-3FBDF663DD3C}"/>
              </a:ext>
            </a:extLst>
          </p:cNvPr>
          <p:cNvSpPr/>
          <p:nvPr/>
        </p:nvSpPr>
        <p:spPr>
          <a:xfrm flipH="1">
            <a:off x="8865697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F2CA3F1B-CF39-4209-B3A3-8A2831A9363E}"/>
              </a:ext>
            </a:extLst>
          </p:cNvPr>
          <p:cNvSpPr/>
          <p:nvPr/>
        </p:nvSpPr>
        <p:spPr>
          <a:xfrm flipH="1">
            <a:off x="9274665" y="3729224"/>
            <a:ext cx="228382" cy="228382"/>
          </a:xfrm>
          <a:prstGeom prst="ellipse">
            <a:avLst/>
          </a:prstGeom>
          <a:noFill/>
          <a:ln w="28575">
            <a:solidFill>
              <a:srgbClr val="754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D1F6C4C7-153D-42AE-8ABF-699681BF6A8C}"/>
              </a:ext>
            </a:extLst>
          </p:cNvPr>
          <p:cNvSpPr/>
          <p:nvPr/>
        </p:nvSpPr>
        <p:spPr>
          <a:xfrm flipH="1">
            <a:off x="7638799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>
            <a:extLst>
              <a:ext uri="{FF2B5EF4-FFF2-40B4-BE49-F238E27FC236}">
                <a16:creationId xmlns:a16="http://schemas.microsoft.com/office/drawing/2014/main" id="{E3FDED12-C83B-41FF-BF8E-9B11D095FA71}"/>
              </a:ext>
            </a:extLst>
          </p:cNvPr>
          <p:cNvSpPr/>
          <p:nvPr/>
        </p:nvSpPr>
        <p:spPr>
          <a:xfrm flipH="1">
            <a:off x="7229833" y="37292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757A3949-0474-4A41-B905-2DC36EE1615A}"/>
              </a:ext>
            </a:extLst>
          </p:cNvPr>
          <p:cNvSpPr/>
          <p:nvPr/>
        </p:nvSpPr>
        <p:spPr>
          <a:xfrm>
            <a:off x="5476534" y="3106236"/>
            <a:ext cx="1753299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CSS3</a:t>
            </a:r>
            <a:endParaRPr lang="zh-CN" altLang="en-US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73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9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59D40E-5E88-4DA7-B15D-F8A3D33D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60" y="498764"/>
            <a:ext cx="10515600" cy="81785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zh-CN" sz="5400" b="1" cap="all" dirty="0">
                <a:solidFill>
                  <a:schemeClr val="bg1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EDUCATION</a:t>
            </a:r>
            <a:endParaRPr lang="zh-CN" altLang="en-US" sz="5400" b="1" cap="all" dirty="0">
              <a:solidFill>
                <a:schemeClr val="bg1"/>
              </a:solidFill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F3A8A22E-943B-4574-BF78-38D853298150}"/>
              </a:ext>
            </a:extLst>
          </p:cNvPr>
          <p:cNvSpPr/>
          <p:nvPr/>
        </p:nvSpPr>
        <p:spPr>
          <a:xfrm flipH="1">
            <a:off x="2489059" y="4233424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id="{02CD8D54-1EB2-4262-AF9B-B6DE806E4FB0}"/>
              </a:ext>
            </a:extLst>
          </p:cNvPr>
          <p:cNvSpPr/>
          <p:nvPr/>
        </p:nvSpPr>
        <p:spPr>
          <a:xfrm flipH="1">
            <a:off x="2489059" y="1827067"/>
            <a:ext cx="228382" cy="228382"/>
          </a:xfrm>
          <a:prstGeom prst="ellipse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9E67ACF4-A0E6-45A4-8CAF-C937A5A2B613}"/>
              </a:ext>
            </a:extLst>
          </p:cNvPr>
          <p:cNvCxnSpPr>
            <a:cxnSpLocks/>
            <a:stCxn id="41" idx="4"/>
            <a:endCxn id="7" idx="0"/>
          </p:cNvCxnSpPr>
          <p:nvPr/>
        </p:nvCxnSpPr>
        <p:spPr>
          <a:xfrm>
            <a:off x="2603250" y="2055449"/>
            <a:ext cx="0" cy="2177975"/>
          </a:xfrm>
          <a:prstGeom prst="line">
            <a:avLst/>
          </a:prstGeom>
          <a:ln w="28575">
            <a:solidFill>
              <a:srgbClr val="754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>
            <a:extLst>
              <a:ext uri="{FF2B5EF4-FFF2-40B4-BE49-F238E27FC236}">
                <a16:creationId xmlns:a16="http://schemas.microsoft.com/office/drawing/2014/main" id="{FB4A02C1-E958-46D3-8626-1424D88C4CB9}"/>
              </a:ext>
            </a:extLst>
          </p:cNvPr>
          <p:cNvSpPr/>
          <p:nvPr/>
        </p:nvSpPr>
        <p:spPr>
          <a:xfrm>
            <a:off x="749753" y="1704655"/>
            <a:ext cx="1535998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2002 - 2004</a:t>
            </a:r>
            <a:endParaRPr lang="zh-CN" altLang="en-US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486B789D-F1EF-43A7-87C0-A3B2EAEE6EF1}"/>
              </a:ext>
            </a:extLst>
          </p:cNvPr>
          <p:cNvSpPr/>
          <p:nvPr/>
        </p:nvSpPr>
        <p:spPr>
          <a:xfrm>
            <a:off x="2920749" y="1673267"/>
            <a:ext cx="6096000" cy="10091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2600" b="1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Music College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1900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Point Blank Music College</a:t>
            </a:r>
            <a:endParaRPr lang="zh-CN" altLang="en-US" sz="1900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B13BB237-1949-492B-BEC0-F06D658E8249}"/>
              </a:ext>
            </a:extLst>
          </p:cNvPr>
          <p:cNvSpPr/>
          <p:nvPr/>
        </p:nvSpPr>
        <p:spPr>
          <a:xfrm>
            <a:off x="748151" y="4111012"/>
            <a:ext cx="1537600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2000 - 2002</a:t>
            </a:r>
            <a:endParaRPr lang="zh-CN" altLang="en-US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E1275678-5BC6-4F84-A391-CB3399278747}"/>
              </a:ext>
            </a:extLst>
          </p:cNvPr>
          <p:cNvSpPr/>
          <p:nvPr/>
        </p:nvSpPr>
        <p:spPr>
          <a:xfrm>
            <a:off x="2920749" y="4055592"/>
            <a:ext cx="4779964" cy="1370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2200" b="1" dirty="0" err="1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Dj</a:t>
            </a:r>
            <a:r>
              <a:rPr lang="en-US" altLang="zh-CN" sz="2200" b="1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 School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1600" b="1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F.A.M.E. Disc Jockey School</a:t>
            </a:r>
            <a:endParaRPr lang="zh-CN" altLang="en-US" sz="1600" b="1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69107F51-26B4-42E8-9E35-DB50C45C59AA}"/>
              </a:ext>
            </a:extLst>
          </p:cNvPr>
          <p:cNvSpPr/>
          <p:nvPr/>
        </p:nvSpPr>
        <p:spPr>
          <a:xfrm>
            <a:off x="2920750" y="2682454"/>
            <a:ext cx="8320632" cy="1296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1600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Conveniently disseminate B2C partnerships through end-to-end e-markets. Globally aggregate distinctive systems whereas an expanded array of.</a:t>
            </a:r>
            <a:endParaRPr lang="zh-CN" altLang="en-US" sz="1600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CFC90601-C53D-484B-A99F-FB627A1F59B1}"/>
              </a:ext>
            </a:extLst>
          </p:cNvPr>
          <p:cNvSpPr/>
          <p:nvPr/>
        </p:nvSpPr>
        <p:spPr>
          <a:xfrm>
            <a:off x="2920749" y="5187470"/>
            <a:ext cx="8320632" cy="1296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1600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Conveniently disseminate B2C partnerships through end-to-end e-markets. Globally aggregate distinctive systems whereas an expanded array of.</a:t>
            </a:r>
            <a:endParaRPr lang="zh-CN" altLang="en-US" sz="1600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57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9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59D40E-5E88-4DA7-B15D-F8A3D33D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60" y="498764"/>
            <a:ext cx="10515600" cy="81785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zh-CN" sz="5400" b="1" cap="all" dirty="0">
                <a:solidFill>
                  <a:schemeClr val="bg1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PORTFOLIO</a:t>
            </a:r>
            <a:endParaRPr lang="zh-CN" altLang="en-US" sz="5400" b="1" cap="all" dirty="0">
              <a:solidFill>
                <a:schemeClr val="bg1"/>
              </a:solidFill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39B79A3-378A-446C-9E87-A20C5F387D42}"/>
              </a:ext>
            </a:extLst>
          </p:cNvPr>
          <p:cNvSpPr/>
          <p:nvPr/>
        </p:nvSpPr>
        <p:spPr>
          <a:xfrm>
            <a:off x="839788" y="3883276"/>
            <a:ext cx="3219777" cy="713043"/>
          </a:xfrm>
          <a:prstGeom prst="rect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3CF7827-909F-45F0-B698-8843BB39A159}"/>
              </a:ext>
            </a:extLst>
          </p:cNvPr>
          <p:cNvSpPr/>
          <p:nvPr/>
        </p:nvSpPr>
        <p:spPr>
          <a:xfrm>
            <a:off x="4486111" y="3883276"/>
            <a:ext cx="3219777" cy="713043"/>
          </a:xfrm>
          <a:prstGeom prst="rect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6DA1AEF-8C28-45C6-A993-7FAF77814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435" y="1808163"/>
            <a:ext cx="3219777" cy="206985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2F088D4-95D7-4D7E-8257-F23593785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1808163"/>
            <a:ext cx="3219777" cy="2069857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7364EE9-E6F7-44DF-A7C6-9D001B45E0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111" y="1808163"/>
            <a:ext cx="3219777" cy="2069857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19156811-6F3E-4C8A-ADFA-9ED1E57CF208}"/>
              </a:ext>
            </a:extLst>
          </p:cNvPr>
          <p:cNvSpPr/>
          <p:nvPr/>
        </p:nvSpPr>
        <p:spPr>
          <a:xfrm>
            <a:off x="1397145" y="4003194"/>
            <a:ext cx="2105063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potentialities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1FA3E38-2A26-463F-AD08-9D5FC817E0D4}"/>
              </a:ext>
            </a:extLst>
          </p:cNvPr>
          <p:cNvSpPr/>
          <p:nvPr/>
        </p:nvSpPr>
        <p:spPr>
          <a:xfrm>
            <a:off x="5043467" y="4002424"/>
            <a:ext cx="2105063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potentialities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EBAACA6-3A38-49FD-BC0C-5062DF9688AB}"/>
              </a:ext>
            </a:extLst>
          </p:cNvPr>
          <p:cNvSpPr/>
          <p:nvPr/>
        </p:nvSpPr>
        <p:spPr>
          <a:xfrm>
            <a:off x="8132434" y="3883276"/>
            <a:ext cx="3219777" cy="713043"/>
          </a:xfrm>
          <a:prstGeom prst="rect">
            <a:avLst/>
          </a:prstGeom>
          <a:solidFill>
            <a:srgbClr val="754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C38EF1A-CB95-49B4-838E-7723B70BDDD5}"/>
              </a:ext>
            </a:extLst>
          </p:cNvPr>
          <p:cNvSpPr/>
          <p:nvPr/>
        </p:nvSpPr>
        <p:spPr>
          <a:xfrm>
            <a:off x="8689790" y="4002424"/>
            <a:ext cx="2105063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potentialities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88961614-A3F1-486B-9BBE-30B136C9402B}"/>
              </a:ext>
            </a:extLst>
          </p:cNvPr>
          <p:cNvSpPr/>
          <p:nvPr/>
        </p:nvSpPr>
        <p:spPr>
          <a:xfrm>
            <a:off x="780690" y="5148235"/>
            <a:ext cx="10571521" cy="1211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Conveniently disseminate B2C partnerships through end-to-end e-markets. Globally aggregate distinctive systems whereas an expanded array of.</a:t>
            </a:r>
            <a:endParaRPr lang="zh-CN" altLang="en-US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1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9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59D40E-5E88-4DA7-B15D-F8A3D33D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60" y="498764"/>
            <a:ext cx="10515600" cy="81785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zh-CN" sz="5400" b="1" cap="all" dirty="0">
                <a:solidFill>
                  <a:schemeClr val="bg1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CONTEAT</a:t>
            </a:r>
            <a:endParaRPr lang="zh-CN" altLang="en-US" sz="5400" b="1" cap="all" dirty="0">
              <a:solidFill>
                <a:schemeClr val="bg1"/>
              </a:solidFill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E99D041-603E-4784-BB6A-BFF80F9AB570}"/>
              </a:ext>
            </a:extLst>
          </p:cNvPr>
          <p:cNvSpPr/>
          <p:nvPr/>
        </p:nvSpPr>
        <p:spPr>
          <a:xfrm>
            <a:off x="4342154" y="1678769"/>
            <a:ext cx="3507692" cy="47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I'll be happy to hear from you</a:t>
            </a:r>
            <a:endParaRPr lang="zh-CN" altLang="en-US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5E596D5-52FD-4B05-A79C-B229C7EA6B1D}"/>
              </a:ext>
            </a:extLst>
          </p:cNvPr>
          <p:cNvSpPr/>
          <p:nvPr/>
        </p:nvSpPr>
        <p:spPr>
          <a:xfrm>
            <a:off x="839788" y="3953474"/>
            <a:ext cx="3060000" cy="1424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ADDRESS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1254 Patterson Street</a:t>
            </a:r>
            <a:b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</a:b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Houston, TX 77025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063B3DA-61FC-48EE-BA72-14B70773857B}"/>
              </a:ext>
            </a:extLst>
          </p:cNvPr>
          <p:cNvSpPr/>
          <p:nvPr/>
        </p:nvSpPr>
        <p:spPr>
          <a:xfrm>
            <a:off x="4566000" y="3953474"/>
            <a:ext cx="3060000" cy="1424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PHONE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(+123) 713-295-4383</a:t>
            </a:r>
            <a:b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</a:b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(+123) 913-295-2583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9B1E725-B106-4F92-9B87-885C02B93389}"/>
              </a:ext>
            </a:extLst>
          </p:cNvPr>
          <p:cNvSpPr/>
          <p:nvPr/>
        </p:nvSpPr>
        <p:spPr>
          <a:xfrm>
            <a:off x="8292212" y="3953474"/>
            <a:ext cx="3060000" cy="1424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EMAIL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www.google.com</a:t>
            </a:r>
            <a:b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</a:br>
            <a:r>
              <a:rPr lang="en-US" altLang="zh-CN" dirty="0">
                <a:solidFill>
                  <a:schemeClr val="bg1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www.example.com</a:t>
            </a:r>
          </a:p>
        </p:txBody>
      </p:sp>
      <p:sp>
        <p:nvSpPr>
          <p:cNvPr id="17" name="Freeform 1">
            <a:extLst>
              <a:ext uri="{FF2B5EF4-FFF2-40B4-BE49-F238E27FC236}">
                <a16:creationId xmlns:a16="http://schemas.microsoft.com/office/drawing/2014/main" id="{2156D88C-D89F-4C4F-9717-F9F71201F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205" y="2989908"/>
            <a:ext cx="444164" cy="440825"/>
          </a:xfrm>
          <a:custGeom>
            <a:avLst/>
            <a:gdLst>
              <a:gd name="T0" fmla="*/ 118 w 588"/>
              <a:gd name="T1" fmla="*/ 253 h 582"/>
              <a:gd name="T2" fmla="*/ 334 w 588"/>
              <a:gd name="T3" fmla="*/ 463 h 582"/>
              <a:gd name="T4" fmla="*/ 402 w 588"/>
              <a:gd name="T5" fmla="*/ 395 h 582"/>
              <a:gd name="T6" fmla="*/ 439 w 588"/>
              <a:gd name="T7" fmla="*/ 389 h 582"/>
              <a:gd name="T8" fmla="*/ 550 w 588"/>
              <a:gd name="T9" fmla="*/ 408 h 582"/>
              <a:gd name="T10" fmla="*/ 587 w 588"/>
              <a:gd name="T11" fmla="*/ 439 h 582"/>
              <a:gd name="T12" fmla="*/ 587 w 588"/>
              <a:gd name="T13" fmla="*/ 550 h 582"/>
              <a:gd name="T14" fmla="*/ 550 w 588"/>
              <a:gd name="T15" fmla="*/ 581 h 582"/>
              <a:gd name="T16" fmla="*/ 0 w 588"/>
              <a:gd name="T17" fmla="*/ 31 h 582"/>
              <a:gd name="T18" fmla="*/ 37 w 588"/>
              <a:gd name="T19" fmla="*/ 0 h 582"/>
              <a:gd name="T20" fmla="*/ 149 w 588"/>
              <a:gd name="T21" fmla="*/ 0 h 582"/>
              <a:gd name="T22" fmla="*/ 179 w 588"/>
              <a:gd name="T23" fmla="*/ 31 h 582"/>
              <a:gd name="T24" fmla="*/ 198 w 588"/>
              <a:gd name="T25" fmla="*/ 148 h 582"/>
              <a:gd name="T26" fmla="*/ 192 w 588"/>
              <a:gd name="T27" fmla="*/ 179 h 582"/>
              <a:gd name="T28" fmla="*/ 118 w 588"/>
              <a:gd name="T29" fmla="*/ 253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88" h="582">
                <a:moveTo>
                  <a:pt x="118" y="253"/>
                </a:moveTo>
                <a:cubicBezTo>
                  <a:pt x="167" y="346"/>
                  <a:pt x="241" y="420"/>
                  <a:pt x="334" y="463"/>
                </a:cubicBezTo>
                <a:lnTo>
                  <a:pt x="402" y="395"/>
                </a:lnTo>
                <a:cubicBezTo>
                  <a:pt x="414" y="383"/>
                  <a:pt x="427" y="383"/>
                  <a:pt x="439" y="389"/>
                </a:cubicBezTo>
                <a:cubicBezTo>
                  <a:pt x="470" y="402"/>
                  <a:pt x="513" y="408"/>
                  <a:pt x="550" y="408"/>
                </a:cubicBezTo>
                <a:cubicBezTo>
                  <a:pt x="575" y="408"/>
                  <a:pt x="587" y="420"/>
                  <a:pt x="587" y="439"/>
                </a:cubicBezTo>
                <a:lnTo>
                  <a:pt x="587" y="550"/>
                </a:lnTo>
                <a:cubicBezTo>
                  <a:pt x="587" y="568"/>
                  <a:pt x="575" y="581"/>
                  <a:pt x="550" y="581"/>
                </a:cubicBezTo>
                <a:cubicBezTo>
                  <a:pt x="247" y="581"/>
                  <a:pt x="0" y="340"/>
                  <a:pt x="0" y="31"/>
                </a:cubicBezTo>
                <a:cubicBezTo>
                  <a:pt x="0" y="12"/>
                  <a:pt x="19" y="0"/>
                  <a:pt x="37" y="0"/>
                </a:cubicBezTo>
                <a:lnTo>
                  <a:pt x="149" y="0"/>
                </a:lnTo>
                <a:cubicBezTo>
                  <a:pt x="167" y="0"/>
                  <a:pt x="179" y="12"/>
                  <a:pt x="179" y="31"/>
                </a:cubicBezTo>
                <a:cubicBezTo>
                  <a:pt x="179" y="74"/>
                  <a:pt x="186" y="111"/>
                  <a:pt x="198" y="148"/>
                </a:cubicBezTo>
                <a:cubicBezTo>
                  <a:pt x="204" y="160"/>
                  <a:pt x="198" y="173"/>
                  <a:pt x="192" y="179"/>
                </a:cubicBezTo>
                <a:lnTo>
                  <a:pt x="118" y="25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81744727-AB37-4EC2-9E4B-5F20A49DE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666" y="3031473"/>
            <a:ext cx="494259" cy="390731"/>
          </a:xfrm>
          <a:custGeom>
            <a:avLst/>
            <a:gdLst>
              <a:gd name="T0" fmla="*/ 582 w 651"/>
              <a:gd name="T1" fmla="*/ 0 h 514"/>
              <a:gd name="T2" fmla="*/ 62 w 651"/>
              <a:gd name="T3" fmla="*/ 0 h 514"/>
              <a:gd name="T4" fmla="*/ 0 w 651"/>
              <a:gd name="T5" fmla="*/ 62 h 514"/>
              <a:gd name="T6" fmla="*/ 0 w 651"/>
              <a:gd name="T7" fmla="*/ 451 h 514"/>
              <a:gd name="T8" fmla="*/ 62 w 651"/>
              <a:gd name="T9" fmla="*/ 513 h 514"/>
              <a:gd name="T10" fmla="*/ 582 w 651"/>
              <a:gd name="T11" fmla="*/ 513 h 514"/>
              <a:gd name="T12" fmla="*/ 650 w 651"/>
              <a:gd name="T13" fmla="*/ 451 h 514"/>
              <a:gd name="T14" fmla="*/ 650 w 651"/>
              <a:gd name="T15" fmla="*/ 62 h 514"/>
              <a:gd name="T16" fmla="*/ 582 w 651"/>
              <a:gd name="T17" fmla="*/ 0 h 514"/>
              <a:gd name="T18" fmla="*/ 582 w 651"/>
              <a:gd name="T19" fmla="*/ 451 h 514"/>
              <a:gd name="T20" fmla="*/ 520 w 651"/>
              <a:gd name="T21" fmla="*/ 451 h 514"/>
              <a:gd name="T22" fmla="*/ 520 w 651"/>
              <a:gd name="T23" fmla="*/ 167 h 514"/>
              <a:gd name="T24" fmla="*/ 322 w 651"/>
              <a:gd name="T25" fmla="*/ 291 h 514"/>
              <a:gd name="T26" fmla="*/ 130 w 651"/>
              <a:gd name="T27" fmla="*/ 167 h 514"/>
              <a:gd name="T28" fmla="*/ 130 w 651"/>
              <a:gd name="T29" fmla="*/ 451 h 514"/>
              <a:gd name="T30" fmla="*/ 62 w 651"/>
              <a:gd name="T31" fmla="*/ 451 h 514"/>
              <a:gd name="T32" fmla="*/ 62 w 651"/>
              <a:gd name="T33" fmla="*/ 62 h 514"/>
              <a:gd name="T34" fmla="*/ 106 w 651"/>
              <a:gd name="T35" fmla="*/ 62 h 514"/>
              <a:gd name="T36" fmla="*/ 322 w 651"/>
              <a:gd name="T37" fmla="*/ 198 h 514"/>
              <a:gd name="T38" fmla="*/ 544 w 651"/>
              <a:gd name="T39" fmla="*/ 62 h 514"/>
              <a:gd name="T40" fmla="*/ 582 w 651"/>
              <a:gd name="T41" fmla="*/ 62 h 514"/>
              <a:gd name="T42" fmla="*/ 582 w 651"/>
              <a:gd name="T43" fmla="*/ 451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51" h="514">
                <a:moveTo>
                  <a:pt x="582" y="0"/>
                </a:moveTo>
                <a:lnTo>
                  <a:pt x="62" y="0"/>
                </a:lnTo>
                <a:cubicBezTo>
                  <a:pt x="31" y="0"/>
                  <a:pt x="0" y="25"/>
                  <a:pt x="0" y="62"/>
                </a:cubicBezTo>
                <a:lnTo>
                  <a:pt x="0" y="451"/>
                </a:lnTo>
                <a:cubicBezTo>
                  <a:pt x="0" y="488"/>
                  <a:pt x="31" y="513"/>
                  <a:pt x="62" y="513"/>
                </a:cubicBezTo>
                <a:lnTo>
                  <a:pt x="582" y="513"/>
                </a:lnTo>
                <a:cubicBezTo>
                  <a:pt x="619" y="513"/>
                  <a:pt x="650" y="488"/>
                  <a:pt x="650" y="451"/>
                </a:cubicBezTo>
                <a:lnTo>
                  <a:pt x="650" y="62"/>
                </a:lnTo>
                <a:cubicBezTo>
                  <a:pt x="650" y="25"/>
                  <a:pt x="619" y="0"/>
                  <a:pt x="582" y="0"/>
                </a:cubicBezTo>
                <a:close/>
                <a:moveTo>
                  <a:pt x="582" y="451"/>
                </a:moveTo>
                <a:lnTo>
                  <a:pt x="520" y="451"/>
                </a:lnTo>
                <a:lnTo>
                  <a:pt x="520" y="167"/>
                </a:lnTo>
                <a:lnTo>
                  <a:pt x="322" y="291"/>
                </a:lnTo>
                <a:lnTo>
                  <a:pt x="130" y="167"/>
                </a:lnTo>
                <a:lnTo>
                  <a:pt x="130" y="451"/>
                </a:lnTo>
                <a:lnTo>
                  <a:pt x="62" y="451"/>
                </a:lnTo>
                <a:lnTo>
                  <a:pt x="62" y="62"/>
                </a:lnTo>
                <a:lnTo>
                  <a:pt x="106" y="62"/>
                </a:lnTo>
                <a:lnTo>
                  <a:pt x="322" y="198"/>
                </a:lnTo>
                <a:lnTo>
                  <a:pt x="544" y="62"/>
                </a:lnTo>
                <a:lnTo>
                  <a:pt x="582" y="62"/>
                </a:lnTo>
                <a:lnTo>
                  <a:pt x="582" y="45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2">
            <a:extLst>
              <a:ext uri="{FF2B5EF4-FFF2-40B4-BE49-F238E27FC236}">
                <a16:creationId xmlns:a16="http://schemas.microsoft.com/office/drawing/2014/main" id="{55FC8657-31F0-42E5-B93D-E157E6788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18" y="3051817"/>
            <a:ext cx="457990" cy="390006"/>
          </a:xfrm>
          <a:custGeom>
            <a:avLst/>
            <a:gdLst>
              <a:gd name="T0" fmla="*/ 0 w 563"/>
              <a:gd name="T1" fmla="*/ 480 h 481"/>
              <a:gd name="T2" fmla="*/ 562 w 563"/>
              <a:gd name="T3" fmla="*/ 240 h 481"/>
              <a:gd name="T4" fmla="*/ 0 w 563"/>
              <a:gd name="T5" fmla="*/ 0 h 481"/>
              <a:gd name="T6" fmla="*/ 0 w 563"/>
              <a:gd name="T7" fmla="*/ 184 h 481"/>
              <a:gd name="T8" fmla="*/ 404 w 563"/>
              <a:gd name="T9" fmla="*/ 240 h 481"/>
              <a:gd name="T10" fmla="*/ 0 w 563"/>
              <a:gd name="T11" fmla="*/ 291 h 481"/>
              <a:gd name="T12" fmla="*/ 0 w 563"/>
              <a:gd name="T13" fmla="*/ 48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3" h="481">
                <a:moveTo>
                  <a:pt x="0" y="480"/>
                </a:moveTo>
                <a:lnTo>
                  <a:pt x="562" y="240"/>
                </a:lnTo>
                <a:lnTo>
                  <a:pt x="0" y="0"/>
                </a:lnTo>
                <a:lnTo>
                  <a:pt x="0" y="184"/>
                </a:lnTo>
                <a:lnTo>
                  <a:pt x="404" y="240"/>
                </a:lnTo>
                <a:lnTo>
                  <a:pt x="0" y="291"/>
                </a:lnTo>
                <a:lnTo>
                  <a:pt x="0" y="48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168</Words>
  <Application>Microsoft Office PowerPoint</Application>
  <PresentationFormat>宽屏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等线 Light</vt:lpstr>
      <vt:lpstr>Arial</vt:lpstr>
      <vt:lpstr>Calibri Light</vt:lpstr>
      <vt:lpstr>Poppins Light</vt:lpstr>
      <vt:lpstr>Poppins Medium</vt:lpstr>
      <vt:lpstr>Office 主题​​</vt:lpstr>
      <vt:lpstr>JESSICA NIGHT</vt:lpstr>
      <vt:lpstr>ABOUT ME</vt:lpstr>
      <vt:lpstr>SKILL</vt:lpstr>
      <vt:lpstr>EDUCATION</vt:lpstr>
      <vt:lpstr>PORTFOLIO</vt:lpstr>
      <vt:lpstr>CONTEAT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Wu Tony</dc:creator>
  <cp:lastModifiedBy>Wu Tony</cp:lastModifiedBy>
  <cp:revision>12</cp:revision>
  <dcterms:created xsi:type="dcterms:W3CDTF">2018-07-28T13:45:38Z</dcterms:created>
  <dcterms:modified xsi:type="dcterms:W3CDTF">2018-07-28T16:02:49Z</dcterms:modified>
</cp:coreProperties>
</file>