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510" r:id="rId2"/>
    <p:sldId id="514" r:id="rId3"/>
    <p:sldId id="544" r:id="rId4"/>
    <p:sldId id="545" r:id="rId5"/>
    <p:sldId id="546" r:id="rId6"/>
    <p:sldId id="547" r:id="rId7"/>
    <p:sldId id="548" r:id="rId8"/>
    <p:sldId id="549" r:id="rId9"/>
    <p:sldId id="550" r:id="rId10"/>
    <p:sldId id="552" r:id="rId11"/>
    <p:sldId id="553" r:id="rId12"/>
    <p:sldId id="554" r:id="rId13"/>
  </p:sldIdLst>
  <p:sldSz cx="18288000" cy="10288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1" userDrawn="1">
          <p15:clr>
            <a:srgbClr val="A4A3A4"/>
          </p15:clr>
        </p15:guide>
        <p15:guide id="2" pos="9744" userDrawn="1">
          <p15:clr>
            <a:srgbClr val="A4A3A4"/>
          </p15:clr>
        </p15:guide>
        <p15:guide id="3" pos="9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F5FC"/>
    <a:srgbClr val="67677A"/>
    <a:srgbClr val="3C3C47"/>
    <a:srgbClr val="E8F3FB"/>
    <a:srgbClr val="F9F8FE"/>
    <a:srgbClr val="2B2845"/>
    <a:srgbClr val="100224"/>
    <a:srgbClr val="46AFB1"/>
    <a:srgbClr val="F9897B"/>
    <a:srgbClr val="EBEE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0223" autoAdjust="0"/>
  </p:normalViewPr>
  <p:slideViewPr>
    <p:cSldViewPr snapToGrid="0">
      <p:cViewPr varScale="1">
        <p:scale>
          <a:sx n="71" d="100"/>
          <a:sy n="71" d="100"/>
        </p:scale>
        <p:origin x="398" y="62"/>
      </p:cViewPr>
      <p:guideLst>
        <p:guide orient="horz" pos="5521"/>
        <p:guide pos="9744"/>
        <p:guide pos="960"/>
      </p:guideLst>
    </p:cSldViewPr>
  </p:slideViewPr>
  <p:outlineViewPr>
    <p:cViewPr>
      <p:scale>
        <a:sx n="33" d="100"/>
        <a:sy n="33" d="100"/>
      </p:scale>
      <p:origin x="0" y="-4320"/>
    </p:cViewPr>
  </p:outlineViewPr>
  <p:notesTextViewPr>
    <p:cViewPr>
      <p:scale>
        <a:sx n="1" d="1"/>
        <a:sy n="1" d="1"/>
      </p:scale>
      <p:origin x="0" y="0"/>
    </p:cViewPr>
  </p:notesTextViewPr>
  <p:notesViewPr>
    <p:cSldViewPr snapToGrid="0">
      <p:cViewPr varScale="1">
        <p:scale>
          <a:sx n="82" d="100"/>
          <a:sy n="82" d="100"/>
        </p:scale>
        <p:origin x="395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D507A8B-E79F-46CE-B432-A2499AE6325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a:extLst>
              <a:ext uri="{FF2B5EF4-FFF2-40B4-BE49-F238E27FC236}">
                <a16:creationId xmlns:a16="http://schemas.microsoft.com/office/drawing/2014/main" id="{EA14FF43-8A9D-4F6A-AED0-AC576D86EF0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3B0FC2D-0DDF-48EB-97F6-3E772AE0F1B1}" type="datetimeFigureOut">
              <a:rPr lang="ru-RU" smtClean="0"/>
              <a:t>18.03.2024</a:t>
            </a:fld>
            <a:endParaRPr lang="ru-RU"/>
          </a:p>
        </p:txBody>
      </p:sp>
      <p:sp>
        <p:nvSpPr>
          <p:cNvPr id="4" name="Footer Placeholder 3">
            <a:extLst>
              <a:ext uri="{FF2B5EF4-FFF2-40B4-BE49-F238E27FC236}">
                <a16:creationId xmlns:a16="http://schemas.microsoft.com/office/drawing/2014/main" id="{8B72BC9B-FE14-4E61-800E-A37F8B26B0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a:extLst>
              <a:ext uri="{FF2B5EF4-FFF2-40B4-BE49-F238E27FC236}">
                <a16:creationId xmlns:a16="http://schemas.microsoft.com/office/drawing/2014/main" id="{3C7001A5-3351-47B8-B79E-311FE817FF7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BA1D5D-F704-4695-B468-523D2D9BDEC8}" type="slidenum">
              <a:rPr lang="ru-RU" smtClean="0"/>
              <a:t>‹#›</a:t>
            </a:fld>
            <a:endParaRPr lang="ru-RU"/>
          </a:p>
        </p:txBody>
      </p:sp>
    </p:spTree>
    <p:extLst>
      <p:ext uri="{BB962C8B-B14F-4D97-AF65-F5344CB8AC3E}">
        <p14:creationId xmlns:p14="http://schemas.microsoft.com/office/powerpoint/2010/main" val="1754148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6BF910-9BAF-4FCD-ADA6-C3ADFF9AF690}" type="datetimeFigureOut">
              <a:rPr lang="ru-RU" smtClean="0"/>
              <a:t>18.03.2024</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E9E80F-CBA7-41AF-9A88-08EE086C00DA}" type="slidenum">
              <a:rPr lang="ru-RU" smtClean="0"/>
              <a:t>‹#›</a:t>
            </a:fld>
            <a:endParaRPr lang="ru-RU"/>
          </a:p>
        </p:txBody>
      </p:sp>
    </p:spTree>
    <p:extLst>
      <p:ext uri="{BB962C8B-B14F-4D97-AF65-F5344CB8AC3E}">
        <p14:creationId xmlns:p14="http://schemas.microsoft.com/office/powerpoint/2010/main" val="4209078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E9E80F-CBA7-41AF-9A88-08EE086C00DA}" type="slidenum">
              <a:rPr lang="ru-RU" smtClean="0"/>
              <a:t>1</a:t>
            </a:fld>
            <a:endParaRPr lang="ru-RU"/>
          </a:p>
        </p:txBody>
      </p:sp>
    </p:spTree>
    <p:extLst>
      <p:ext uri="{BB962C8B-B14F-4D97-AF65-F5344CB8AC3E}">
        <p14:creationId xmlns:p14="http://schemas.microsoft.com/office/powerpoint/2010/main" val="2237348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9126118"/>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87EFD063-1B05-4437-8795-37EE77FCB413}"/>
              </a:ext>
            </a:extLst>
          </p:cNvPr>
          <p:cNvSpPr/>
          <p:nvPr userDrawn="1"/>
        </p:nvSpPr>
        <p:spPr>
          <a:xfrm>
            <a:off x="9651116" y="1530557"/>
            <a:ext cx="7242351" cy="7242351"/>
          </a:xfrm>
          <a:prstGeom prst="ellipse">
            <a:avLst/>
          </a:prstGeom>
          <a:noFill/>
          <a:ln>
            <a:solidFill>
              <a:schemeClr val="accent6">
                <a:lumMod val="20000"/>
                <a:lumOff val="8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3" name="Picture 2">
            <a:extLst>
              <a:ext uri="{FF2B5EF4-FFF2-40B4-BE49-F238E27FC236}">
                <a16:creationId xmlns:a16="http://schemas.microsoft.com/office/drawing/2014/main" id="{FF0C11A6-D765-4DBB-8310-2F9913067DF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91602" y="1430849"/>
            <a:ext cx="3946357" cy="7426889"/>
          </a:xfrm>
          <a:prstGeom prst="rect">
            <a:avLst/>
          </a:prstGeom>
          <a:ln>
            <a:noFill/>
          </a:ln>
          <a:effectLst>
            <a:outerShdw blurRad="254000" dist="152400" dir="2700000" algn="tl" rotWithShape="0">
              <a:schemeClr val="tx2">
                <a:lumMod val="25000"/>
                <a:alpha val="37000"/>
              </a:schemeClr>
            </a:outerShdw>
          </a:effectLst>
        </p:spPr>
      </p:pic>
      <p:sp>
        <p:nvSpPr>
          <p:cNvPr id="10" name="Picture Placeholder 9">
            <a:extLst>
              <a:ext uri="{FF2B5EF4-FFF2-40B4-BE49-F238E27FC236}">
                <a16:creationId xmlns:a16="http://schemas.microsoft.com/office/drawing/2014/main" id="{8AF30EFA-B8FC-427E-96CF-6FDD3B47D9A0}"/>
              </a:ext>
            </a:extLst>
          </p:cNvPr>
          <p:cNvSpPr>
            <a:spLocks noGrp="1"/>
          </p:cNvSpPr>
          <p:nvPr>
            <p:ph type="pic" sz="quarter" idx="10"/>
          </p:nvPr>
        </p:nvSpPr>
        <p:spPr>
          <a:xfrm>
            <a:off x="11534274" y="1593669"/>
            <a:ext cx="3514137" cy="7097485"/>
          </a:xfrm>
          <a:custGeom>
            <a:avLst/>
            <a:gdLst>
              <a:gd name="connsiteX0" fmla="*/ 290612 w 3517023"/>
              <a:gd name="connsiteY0" fmla="*/ 0 h 7045317"/>
              <a:gd name="connsiteX1" fmla="*/ 804531 w 3517023"/>
              <a:gd name="connsiteY1" fmla="*/ 0 h 7045317"/>
              <a:gd name="connsiteX2" fmla="*/ 804531 w 3517023"/>
              <a:gd name="connsiteY2" fmla="*/ 44527 h 7045317"/>
              <a:gd name="connsiteX3" fmla="*/ 983585 w 3517023"/>
              <a:gd name="connsiteY3" fmla="*/ 223581 h 7045317"/>
              <a:gd name="connsiteX4" fmla="*/ 2540002 w 3517023"/>
              <a:gd name="connsiteY4" fmla="*/ 223581 h 7045317"/>
              <a:gd name="connsiteX5" fmla="*/ 2719056 w 3517023"/>
              <a:gd name="connsiteY5" fmla="*/ 44527 h 7045317"/>
              <a:gd name="connsiteX6" fmla="*/ 2719056 w 3517023"/>
              <a:gd name="connsiteY6" fmla="*/ 0 h 7045317"/>
              <a:gd name="connsiteX7" fmla="*/ 3226411 w 3517023"/>
              <a:gd name="connsiteY7" fmla="*/ 0 h 7045317"/>
              <a:gd name="connsiteX8" fmla="*/ 3517023 w 3517023"/>
              <a:gd name="connsiteY8" fmla="*/ 290612 h 7045317"/>
              <a:gd name="connsiteX9" fmla="*/ 3517023 w 3517023"/>
              <a:gd name="connsiteY9" fmla="*/ 6754705 h 7045317"/>
              <a:gd name="connsiteX10" fmla="*/ 3226411 w 3517023"/>
              <a:gd name="connsiteY10" fmla="*/ 7045317 h 7045317"/>
              <a:gd name="connsiteX11" fmla="*/ 290612 w 3517023"/>
              <a:gd name="connsiteY11" fmla="*/ 7045317 h 7045317"/>
              <a:gd name="connsiteX12" fmla="*/ 0 w 3517023"/>
              <a:gd name="connsiteY12" fmla="*/ 6754705 h 7045317"/>
              <a:gd name="connsiteX13" fmla="*/ 0 w 3517023"/>
              <a:gd name="connsiteY13" fmla="*/ 290612 h 7045317"/>
              <a:gd name="connsiteX14" fmla="*/ 290612 w 3517023"/>
              <a:gd name="connsiteY14" fmla="*/ 0 h 7045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517023" h="7045317">
                <a:moveTo>
                  <a:pt x="290612" y="0"/>
                </a:moveTo>
                <a:lnTo>
                  <a:pt x="804531" y="0"/>
                </a:lnTo>
                <a:lnTo>
                  <a:pt x="804531" y="44527"/>
                </a:lnTo>
                <a:cubicBezTo>
                  <a:pt x="804531" y="143416"/>
                  <a:pt x="884696" y="223581"/>
                  <a:pt x="983585" y="223581"/>
                </a:cubicBezTo>
                <a:lnTo>
                  <a:pt x="2540002" y="223581"/>
                </a:lnTo>
                <a:cubicBezTo>
                  <a:pt x="2638891" y="223581"/>
                  <a:pt x="2719056" y="143416"/>
                  <a:pt x="2719056" y="44527"/>
                </a:cubicBezTo>
                <a:lnTo>
                  <a:pt x="2719056" y="0"/>
                </a:lnTo>
                <a:lnTo>
                  <a:pt x="3226411" y="0"/>
                </a:lnTo>
                <a:cubicBezTo>
                  <a:pt x="3386912" y="0"/>
                  <a:pt x="3517023" y="130111"/>
                  <a:pt x="3517023" y="290612"/>
                </a:cubicBezTo>
                <a:lnTo>
                  <a:pt x="3517023" y="6754705"/>
                </a:lnTo>
                <a:cubicBezTo>
                  <a:pt x="3517023" y="6915206"/>
                  <a:pt x="3386912" y="7045317"/>
                  <a:pt x="3226411" y="7045317"/>
                </a:cubicBezTo>
                <a:lnTo>
                  <a:pt x="290612" y="7045317"/>
                </a:lnTo>
                <a:cubicBezTo>
                  <a:pt x="130111" y="7045317"/>
                  <a:pt x="0" y="6915206"/>
                  <a:pt x="0" y="6754705"/>
                </a:cubicBezTo>
                <a:lnTo>
                  <a:pt x="0" y="290612"/>
                </a:lnTo>
                <a:cubicBezTo>
                  <a:pt x="0" y="130111"/>
                  <a:pt x="130111" y="0"/>
                  <a:pt x="290612" y="0"/>
                </a:cubicBezTo>
                <a:close/>
              </a:path>
            </a:pathLst>
          </a:custGeom>
        </p:spPr>
        <p:txBody>
          <a:bodyPr wrap="square">
            <a:noAutofit/>
          </a:bodyPr>
          <a:lstStyle/>
          <a:p>
            <a:endParaRPr lang="ru-RU"/>
          </a:p>
        </p:txBody>
      </p:sp>
    </p:spTree>
    <p:extLst>
      <p:ext uri="{BB962C8B-B14F-4D97-AF65-F5344CB8AC3E}">
        <p14:creationId xmlns:p14="http://schemas.microsoft.com/office/powerpoint/2010/main" val="3498778246"/>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9ACDBA17-3A57-4ADD-8D4D-1E95D7345942}"/>
              </a:ext>
            </a:extLst>
          </p:cNvPr>
          <p:cNvGrpSpPr/>
          <p:nvPr userDrawn="1"/>
        </p:nvGrpSpPr>
        <p:grpSpPr>
          <a:xfrm>
            <a:off x="13315479" y="3250773"/>
            <a:ext cx="1251126" cy="1293810"/>
            <a:chOff x="1614175" y="2741238"/>
            <a:chExt cx="997492" cy="1031522"/>
          </a:xfrm>
        </p:grpSpPr>
        <p:sp>
          <p:nvSpPr>
            <p:cNvPr id="31" name="Google Shape;585;p86">
              <a:extLst>
                <a:ext uri="{FF2B5EF4-FFF2-40B4-BE49-F238E27FC236}">
                  <a16:creationId xmlns:a16="http://schemas.microsoft.com/office/drawing/2014/main" id="{CDFA6CEB-4C1A-4D33-861B-BCE3A65B8EB8}"/>
                </a:ext>
              </a:extLst>
            </p:cNvPr>
            <p:cNvSpPr/>
            <p:nvPr/>
          </p:nvSpPr>
          <p:spPr>
            <a:xfrm>
              <a:off x="1614175" y="2741238"/>
              <a:ext cx="997492" cy="1031522"/>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177800" dist="88900" dir="2700000" algn="tl" rotWithShape="0">
                <a:schemeClr val="tx2">
                  <a:lumMod val="25000"/>
                  <a:alpha val="1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32" name="Google Shape;585;p86">
              <a:extLst>
                <a:ext uri="{FF2B5EF4-FFF2-40B4-BE49-F238E27FC236}">
                  <a16:creationId xmlns:a16="http://schemas.microsoft.com/office/drawing/2014/main" id="{7E3C7991-C183-412F-90FE-61BF6556401D}"/>
                </a:ext>
              </a:extLst>
            </p:cNvPr>
            <p:cNvSpPr/>
            <p:nvPr/>
          </p:nvSpPr>
          <p:spPr>
            <a:xfrm>
              <a:off x="1614175" y="2741238"/>
              <a:ext cx="997492" cy="1031522"/>
            </a:xfrm>
            <a:prstGeom prst="ellipse">
              <a:avLst/>
            </a:prstGeom>
            <a:solidFill>
              <a:srgbClr val="EDF5FC"/>
            </a:solidFill>
            <a:ln w="25400">
              <a:noFill/>
            </a:ln>
            <a:effectLst>
              <a:outerShdw blurRad="241300" dist="152400" dir="13500000" algn="tl" rotWithShape="0">
                <a:schemeClr val="bg1">
                  <a:alpha val="9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ym typeface="Karla"/>
              </a:endParaRPr>
            </a:p>
          </p:txBody>
        </p:sp>
      </p:grpSp>
      <p:grpSp>
        <p:nvGrpSpPr>
          <p:cNvPr id="27" name="Group 26">
            <a:extLst>
              <a:ext uri="{FF2B5EF4-FFF2-40B4-BE49-F238E27FC236}">
                <a16:creationId xmlns:a16="http://schemas.microsoft.com/office/drawing/2014/main" id="{318FDD36-30CF-4D36-A471-F20587E3EAFE}"/>
              </a:ext>
            </a:extLst>
          </p:cNvPr>
          <p:cNvGrpSpPr/>
          <p:nvPr userDrawn="1"/>
        </p:nvGrpSpPr>
        <p:grpSpPr>
          <a:xfrm>
            <a:off x="12079005" y="7352368"/>
            <a:ext cx="1456378" cy="1506064"/>
            <a:chOff x="1614175" y="2741238"/>
            <a:chExt cx="997492" cy="1031522"/>
          </a:xfrm>
        </p:grpSpPr>
        <p:sp>
          <p:nvSpPr>
            <p:cNvPr id="28" name="Google Shape;585;p86">
              <a:extLst>
                <a:ext uri="{FF2B5EF4-FFF2-40B4-BE49-F238E27FC236}">
                  <a16:creationId xmlns:a16="http://schemas.microsoft.com/office/drawing/2014/main" id="{489E912D-8DBB-4C2B-8F9B-DD3BC54E3783}"/>
                </a:ext>
              </a:extLst>
            </p:cNvPr>
            <p:cNvSpPr/>
            <p:nvPr/>
          </p:nvSpPr>
          <p:spPr>
            <a:xfrm>
              <a:off x="1614175" y="2741238"/>
              <a:ext cx="997492" cy="1031522"/>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177800" dist="88900" dir="2700000" algn="tl" rotWithShape="0">
                <a:schemeClr val="tx2">
                  <a:lumMod val="25000"/>
                  <a:alpha val="1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29" name="Google Shape;585;p86">
              <a:extLst>
                <a:ext uri="{FF2B5EF4-FFF2-40B4-BE49-F238E27FC236}">
                  <a16:creationId xmlns:a16="http://schemas.microsoft.com/office/drawing/2014/main" id="{7E961B54-5541-41B9-9C46-EDA058D5B5F1}"/>
                </a:ext>
              </a:extLst>
            </p:cNvPr>
            <p:cNvSpPr/>
            <p:nvPr/>
          </p:nvSpPr>
          <p:spPr>
            <a:xfrm>
              <a:off x="1614175" y="2741238"/>
              <a:ext cx="997492" cy="1031522"/>
            </a:xfrm>
            <a:prstGeom prst="ellipse">
              <a:avLst/>
            </a:prstGeom>
            <a:solidFill>
              <a:srgbClr val="EDF5FC"/>
            </a:solidFill>
            <a:ln w="25400">
              <a:noFill/>
            </a:ln>
            <a:effectLst>
              <a:outerShdw blurRad="241300" dist="152400" dir="13500000" algn="tl" rotWithShape="0">
                <a:schemeClr val="bg1">
                  <a:alpha val="9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ym typeface="Karla"/>
              </a:endParaRPr>
            </a:p>
          </p:txBody>
        </p:sp>
      </p:grpSp>
      <p:grpSp>
        <p:nvGrpSpPr>
          <p:cNvPr id="21" name="Group 20">
            <a:extLst>
              <a:ext uri="{FF2B5EF4-FFF2-40B4-BE49-F238E27FC236}">
                <a16:creationId xmlns:a16="http://schemas.microsoft.com/office/drawing/2014/main" id="{EF6B7EA1-6ADE-4795-96B6-E419159138C1}"/>
              </a:ext>
            </a:extLst>
          </p:cNvPr>
          <p:cNvGrpSpPr/>
          <p:nvPr userDrawn="1"/>
        </p:nvGrpSpPr>
        <p:grpSpPr>
          <a:xfrm>
            <a:off x="15523898" y="5548129"/>
            <a:ext cx="1732142" cy="1791235"/>
            <a:chOff x="1614175" y="2741238"/>
            <a:chExt cx="997492" cy="1031522"/>
          </a:xfrm>
        </p:grpSpPr>
        <p:sp>
          <p:nvSpPr>
            <p:cNvPr id="22" name="Google Shape;585;p86">
              <a:extLst>
                <a:ext uri="{FF2B5EF4-FFF2-40B4-BE49-F238E27FC236}">
                  <a16:creationId xmlns:a16="http://schemas.microsoft.com/office/drawing/2014/main" id="{1D1E2DCC-05D6-4846-9A8E-E7F169C57A92}"/>
                </a:ext>
              </a:extLst>
            </p:cNvPr>
            <p:cNvSpPr/>
            <p:nvPr/>
          </p:nvSpPr>
          <p:spPr>
            <a:xfrm>
              <a:off x="1614175" y="2741238"/>
              <a:ext cx="997492" cy="1031522"/>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177800" dist="88900" dir="2700000" algn="tl" rotWithShape="0">
                <a:schemeClr val="tx2">
                  <a:lumMod val="25000"/>
                  <a:alpha val="1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23" name="Google Shape;585;p86">
              <a:extLst>
                <a:ext uri="{FF2B5EF4-FFF2-40B4-BE49-F238E27FC236}">
                  <a16:creationId xmlns:a16="http://schemas.microsoft.com/office/drawing/2014/main" id="{BA6C05CE-043D-4D26-BD1E-6D1B740A14CD}"/>
                </a:ext>
              </a:extLst>
            </p:cNvPr>
            <p:cNvSpPr/>
            <p:nvPr/>
          </p:nvSpPr>
          <p:spPr>
            <a:xfrm>
              <a:off x="1614175" y="2741238"/>
              <a:ext cx="997492" cy="1031522"/>
            </a:xfrm>
            <a:prstGeom prst="ellipse">
              <a:avLst/>
            </a:prstGeom>
            <a:solidFill>
              <a:srgbClr val="EDF5FC"/>
            </a:solidFill>
            <a:ln w="25400">
              <a:noFill/>
            </a:ln>
            <a:effectLst>
              <a:outerShdw blurRad="241300" dist="152400" dir="13500000" algn="tl" rotWithShape="0">
                <a:schemeClr val="bg1">
                  <a:alpha val="9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ym typeface="Karla"/>
              </a:endParaRPr>
            </a:p>
          </p:txBody>
        </p:sp>
      </p:grpSp>
      <p:grpSp>
        <p:nvGrpSpPr>
          <p:cNvPr id="18" name="Group 17">
            <a:extLst>
              <a:ext uri="{FF2B5EF4-FFF2-40B4-BE49-F238E27FC236}">
                <a16:creationId xmlns:a16="http://schemas.microsoft.com/office/drawing/2014/main" id="{C2CE1321-489F-4633-9986-34F7F46D8203}"/>
              </a:ext>
            </a:extLst>
          </p:cNvPr>
          <p:cNvGrpSpPr/>
          <p:nvPr userDrawn="1"/>
        </p:nvGrpSpPr>
        <p:grpSpPr>
          <a:xfrm>
            <a:off x="3171234" y="6646023"/>
            <a:ext cx="1456378" cy="1506064"/>
            <a:chOff x="1614175" y="2741238"/>
            <a:chExt cx="997492" cy="1031522"/>
          </a:xfrm>
        </p:grpSpPr>
        <p:sp>
          <p:nvSpPr>
            <p:cNvPr id="19" name="Google Shape;585;p86">
              <a:extLst>
                <a:ext uri="{FF2B5EF4-FFF2-40B4-BE49-F238E27FC236}">
                  <a16:creationId xmlns:a16="http://schemas.microsoft.com/office/drawing/2014/main" id="{65F7D9A8-AB8F-48EB-B564-35A1A0501A7D}"/>
                </a:ext>
              </a:extLst>
            </p:cNvPr>
            <p:cNvSpPr/>
            <p:nvPr/>
          </p:nvSpPr>
          <p:spPr>
            <a:xfrm>
              <a:off x="1614175" y="2741238"/>
              <a:ext cx="997492" cy="1031522"/>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177800" dist="88900" dir="2700000" algn="tl" rotWithShape="0">
                <a:schemeClr val="tx2">
                  <a:lumMod val="25000"/>
                  <a:alpha val="1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20" name="Google Shape;585;p86">
              <a:extLst>
                <a:ext uri="{FF2B5EF4-FFF2-40B4-BE49-F238E27FC236}">
                  <a16:creationId xmlns:a16="http://schemas.microsoft.com/office/drawing/2014/main" id="{15724D75-FC37-4340-B2FD-FABDB2F53C3C}"/>
                </a:ext>
              </a:extLst>
            </p:cNvPr>
            <p:cNvSpPr/>
            <p:nvPr/>
          </p:nvSpPr>
          <p:spPr>
            <a:xfrm>
              <a:off x="1614175" y="2741238"/>
              <a:ext cx="997492" cy="1031522"/>
            </a:xfrm>
            <a:prstGeom prst="ellipse">
              <a:avLst/>
            </a:prstGeom>
            <a:solidFill>
              <a:srgbClr val="EDF5FC"/>
            </a:solidFill>
            <a:ln w="25400">
              <a:noFill/>
            </a:ln>
            <a:effectLst>
              <a:outerShdw blurRad="241300" dist="152400" dir="13500000" algn="tl" rotWithShape="0">
                <a:schemeClr val="bg1">
                  <a:alpha val="9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ym typeface="Karla"/>
              </a:endParaRPr>
            </a:p>
          </p:txBody>
        </p:sp>
      </p:grpSp>
      <p:grpSp>
        <p:nvGrpSpPr>
          <p:cNvPr id="12" name="Group 11">
            <a:extLst>
              <a:ext uri="{FF2B5EF4-FFF2-40B4-BE49-F238E27FC236}">
                <a16:creationId xmlns:a16="http://schemas.microsoft.com/office/drawing/2014/main" id="{7B8117CD-1D46-47E2-A234-6D2417DB365E}"/>
              </a:ext>
            </a:extLst>
          </p:cNvPr>
          <p:cNvGrpSpPr/>
          <p:nvPr userDrawn="1"/>
        </p:nvGrpSpPr>
        <p:grpSpPr>
          <a:xfrm>
            <a:off x="1293515" y="3447139"/>
            <a:ext cx="1882548" cy="1946773"/>
            <a:chOff x="1614175" y="2741238"/>
            <a:chExt cx="997492" cy="1031522"/>
          </a:xfrm>
        </p:grpSpPr>
        <p:sp>
          <p:nvSpPr>
            <p:cNvPr id="13" name="Google Shape;585;p86">
              <a:extLst>
                <a:ext uri="{FF2B5EF4-FFF2-40B4-BE49-F238E27FC236}">
                  <a16:creationId xmlns:a16="http://schemas.microsoft.com/office/drawing/2014/main" id="{C3EC6207-E19F-4413-B12D-86B045449ABD}"/>
                </a:ext>
              </a:extLst>
            </p:cNvPr>
            <p:cNvSpPr/>
            <p:nvPr/>
          </p:nvSpPr>
          <p:spPr>
            <a:xfrm>
              <a:off x="1614175" y="2741238"/>
              <a:ext cx="997492" cy="1031522"/>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177800" dist="88900" dir="2700000" algn="tl" rotWithShape="0">
                <a:schemeClr val="tx2">
                  <a:lumMod val="25000"/>
                  <a:alpha val="1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14" name="Google Shape;585;p86">
              <a:extLst>
                <a:ext uri="{FF2B5EF4-FFF2-40B4-BE49-F238E27FC236}">
                  <a16:creationId xmlns:a16="http://schemas.microsoft.com/office/drawing/2014/main" id="{E0F909BD-BE7D-4848-B809-B5B4A98F4017}"/>
                </a:ext>
              </a:extLst>
            </p:cNvPr>
            <p:cNvSpPr/>
            <p:nvPr/>
          </p:nvSpPr>
          <p:spPr>
            <a:xfrm>
              <a:off x="1614175" y="2741238"/>
              <a:ext cx="997492" cy="1031522"/>
            </a:xfrm>
            <a:prstGeom prst="ellipse">
              <a:avLst/>
            </a:prstGeom>
            <a:solidFill>
              <a:srgbClr val="EDF5FC"/>
            </a:solidFill>
            <a:ln w="25400">
              <a:noFill/>
            </a:ln>
            <a:effectLst>
              <a:outerShdw blurRad="241300" dist="152400" dir="13500000" algn="tl" rotWithShape="0">
                <a:schemeClr val="bg1">
                  <a:alpha val="9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ym typeface="Karla"/>
              </a:endParaRPr>
            </a:p>
          </p:txBody>
        </p:sp>
      </p:grpSp>
      <p:pic>
        <p:nvPicPr>
          <p:cNvPr id="3" name="Picture 2">
            <a:extLst>
              <a:ext uri="{FF2B5EF4-FFF2-40B4-BE49-F238E27FC236}">
                <a16:creationId xmlns:a16="http://schemas.microsoft.com/office/drawing/2014/main" id="{3A56C939-88CA-4C11-B19A-56ED9BF9913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44259" y="3740912"/>
            <a:ext cx="3946357" cy="7426889"/>
          </a:xfrm>
          <a:prstGeom prst="rect">
            <a:avLst/>
          </a:prstGeom>
          <a:ln>
            <a:noFill/>
          </a:ln>
          <a:effectLst>
            <a:outerShdw blurRad="254000" dist="152400" dir="2700000" algn="tl" rotWithShape="0">
              <a:schemeClr val="tx2">
                <a:lumMod val="25000"/>
                <a:alpha val="37000"/>
              </a:schemeClr>
            </a:outerShdw>
          </a:effectLst>
        </p:spPr>
      </p:pic>
      <p:sp>
        <p:nvSpPr>
          <p:cNvPr id="4" name="Picture Placeholder 9">
            <a:extLst>
              <a:ext uri="{FF2B5EF4-FFF2-40B4-BE49-F238E27FC236}">
                <a16:creationId xmlns:a16="http://schemas.microsoft.com/office/drawing/2014/main" id="{1F955336-5551-4C44-BFC3-7C88A9F81032}"/>
              </a:ext>
            </a:extLst>
          </p:cNvPr>
          <p:cNvSpPr>
            <a:spLocks noGrp="1"/>
          </p:cNvSpPr>
          <p:nvPr>
            <p:ph type="pic" sz="quarter" idx="10"/>
          </p:nvPr>
        </p:nvSpPr>
        <p:spPr>
          <a:xfrm>
            <a:off x="7386931" y="3903732"/>
            <a:ext cx="3514137" cy="7097485"/>
          </a:xfrm>
          <a:custGeom>
            <a:avLst/>
            <a:gdLst>
              <a:gd name="connsiteX0" fmla="*/ 290612 w 3517023"/>
              <a:gd name="connsiteY0" fmla="*/ 0 h 7045317"/>
              <a:gd name="connsiteX1" fmla="*/ 804531 w 3517023"/>
              <a:gd name="connsiteY1" fmla="*/ 0 h 7045317"/>
              <a:gd name="connsiteX2" fmla="*/ 804531 w 3517023"/>
              <a:gd name="connsiteY2" fmla="*/ 44527 h 7045317"/>
              <a:gd name="connsiteX3" fmla="*/ 983585 w 3517023"/>
              <a:gd name="connsiteY3" fmla="*/ 223581 h 7045317"/>
              <a:gd name="connsiteX4" fmla="*/ 2540002 w 3517023"/>
              <a:gd name="connsiteY4" fmla="*/ 223581 h 7045317"/>
              <a:gd name="connsiteX5" fmla="*/ 2719056 w 3517023"/>
              <a:gd name="connsiteY5" fmla="*/ 44527 h 7045317"/>
              <a:gd name="connsiteX6" fmla="*/ 2719056 w 3517023"/>
              <a:gd name="connsiteY6" fmla="*/ 0 h 7045317"/>
              <a:gd name="connsiteX7" fmla="*/ 3226411 w 3517023"/>
              <a:gd name="connsiteY7" fmla="*/ 0 h 7045317"/>
              <a:gd name="connsiteX8" fmla="*/ 3517023 w 3517023"/>
              <a:gd name="connsiteY8" fmla="*/ 290612 h 7045317"/>
              <a:gd name="connsiteX9" fmla="*/ 3517023 w 3517023"/>
              <a:gd name="connsiteY9" fmla="*/ 6754705 h 7045317"/>
              <a:gd name="connsiteX10" fmla="*/ 3226411 w 3517023"/>
              <a:gd name="connsiteY10" fmla="*/ 7045317 h 7045317"/>
              <a:gd name="connsiteX11" fmla="*/ 290612 w 3517023"/>
              <a:gd name="connsiteY11" fmla="*/ 7045317 h 7045317"/>
              <a:gd name="connsiteX12" fmla="*/ 0 w 3517023"/>
              <a:gd name="connsiteY12" fmla="*/ 6754705 h 7045317"/>
              <a:gd name="connsiteX13" fmla="*/ 0 w 3517023"/>
              <a:gd name="connsiteY13" fmla="*/ 290612 h 7045317"/>
              <a:gd name="connsiteX14" fmla="*/ 290612 w 3517023"/>
              <a:gd name="connsiteY14" fmla="*/ 0 h 7045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517023" h="7045317">
                <a:moveTo>
                  <a:pt x="290612" y="0"/>
                </a:moveTo>
                <a:lnTo>
                  <a:pt x="804531" y="0"/>
                </a:lnTo>
                <a:lnTo>
                  <a:pt x="804531" y="44527"/>
                </a:lnTo>
                <a:cubicBezTo>
                  <a:pt x="804531" y="143416"/>
                  <a:pt x="884696" y="223581"/>
                  <a:pt x="983585" y="223581"/>
                </a:cubicBezTo>
                <a:lnTo>
                  <a:pt x="2540002" y="223581"/>
                </a:lnTo>
                <a:cubicBezTo>
                  <a:pt x="2638891" y="223581"/>
                  <a:pt x="2719056" y="143416"/>
                  <a:pt x="2719056" y="44527"/>
                </a:cubicBezTo>
                <a:lnTo>
                  <a:pt x="2719056" y="0"/>
                </a:lnTo>
                <a:lnTo>
                  <a:pt x="3226411" y="0"/>
                </a:lnTo>
                <a:cubicBezTo>
                  <a:pt x="3386912" y="0"/>
                  <a:pt x="3517023" y="130111"/>
                  <a:pt x="3517023" y="290612"/>
                </a:cubicBezTo>
                <a:lnTo>
                  <a:pt x="3517023" y="6754705"/>
                </a:lnTo>
                <a:cubicBezTo>
                  <a:pt x="3517023" y="6915206"/>
                  <a:pt x="3386912" y="7045317"/>
                  <a:pt x="3226411" y="7045317"/>
                </a:cubicBezTo>
                <a:lnTo>
                  <a:pt x="290612" y="7045317"/>
                </a:lnTo>
                <a:cubicBezTo>
                  <a:pt x="130111" y="7045317"/>
                  <a:pt x="0" y="6915206"/>
                  <a:pt x="0" y="6754705"/>
                </a:cubicBezTo>
                <a:lnTo>
                  <a:pt x="0" y="290612"/>
                </a:lnTo>
                <a:cubicBezTo>
                  <a:pt x="0" y="130111"/>
                  <a:pt x="130111" y="0"/>
                  <a:pt x="290612" y="0"/>
                </a:cubicBezTo>
                <a:close/>
              </a:path>
            </a:pathLst>
          </a:custGeom>
        </p:spPr>
        <p:txBody>
          <a:bodyPr wrap="square">
            <a:noAutofit/>
          </a:bodyPr>
          <a:lstStyle/>
          <a:p>
            <a:endParaRPr lang="ru-RU"/>
          </a:p>
        </p:txBody>
      </p:sp>
      <p:sp>
        <p:nvSpPr>
          <p:cNvPr id="7" name="Picture Placeholder 5">
            <a:extLst>
              <a:ext uri="{FF2B5EF4-FFF2-40B4-BE49-F238E27FC236}">
                <a16:creationId xmlns:a16="http://schemas.microsoft.com/office/drawing/2014/main" id="{249795F8-084D-4679-8719-6CD3C5DF4CAE}"/>
              </a:ext>
            </a:extLst>
          </p:cNvPr>
          <p:cNvSpPr>
            <a:spLocks noGrp="1"/>
          </p:cNvSpPr>
          <p:nvPr>
            <p:ph type="pic" sz="quarter" idx="11"/>
          </p:nvPr>
        </p:nvSpPr>
        <p:spPr>
          <a:xfrm>
            <a:off x="1366743" y="3552480"/>
            <a:ext cx="1736092" cy="1736092"/>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p:spPr>
        <p:txBody>
          <a:bodyPr wrap="square">
            <a:noAutofit/>
          </a:bodyPr>
          <a:lstStyle/>
          <a:p>
            <a:endParaRPr lang="ru-RU" dirty="0"/>
          </a:p>
        </p:txBody>
      </p:sp>
      <p:sp>
        <p:nvSpPr>
          <p:cNvPr id="8" name="Picture Placeholder 5">
            <a:extLst>
              <a:ext uri="{FF2B5EF4-FFF2-40B4-BE49-F238E27FC236}">
                <a16:creationId xmlns:a16="http://schemas.microsoft.com/office/drawing/2014/main" id="{43F4D769-E3EC-4DFA-842A-6DE00F510A89}"/>
              </a:ext>
            </a:extLst>
          </p:cNvPr>
          <p:cNvSpPr>
            <a:spLocks noGrp="1"/>
          </p:cNvSpPr>
          <p:nvPr>
            <p:ph type="pic" sz="quarter" idx="12"/>
          </p:nvPr>
        </p:nvSpPr>
        <p:spPr>
          <a:xfrm>
            <a:off x="3238151" y="6737783"/>
            <a:ext cx="1322544" cy="1322544"/>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p:spPr>
        <p:txBody>
          <a:bodyPr wrap="square">
            <a:noAutofit/>
          </a:bodyPr>
          <a:lstStyle/>
          <a:p>
            <a:endParaRPr lang="ru-RU" dirty="0"/>
          </a:p>
        </p:txBody>
      </p:sp>
      <p:sp>
        <p:nvSpPr>
          <p:cNvPr id="9" name="Picture Placeholder 5">
            <a:extLst>
              <a:ext uri="{FF2B5EF4-FFF2-40B4-BE49-F238E27FC236}">
                <a16:creationId xmlns:a16="http://schemas.microsoft.com/office/drawing/2014/main" id="{4E1EC592-FAA7-4936-BE4A-4EDD38ED883A}"/>
              </a:ext>
            </a:extLst>
          </p:cNvPr>
          <p:cNvSpPr>
            <a:spLocks noGrp="1"/>
          </p:cNvSpPr>
          <p:nvPr>
            <p:ph type="pic" sz="quarter" idx="13"/>
          </p:nvPr>
        </p:nvSpPr>
        <p:spPr>
          <a:xfrm>
            <a:off x="13401989" y="3358625"/>
            <a:ext cx="1078106" cy="1078106"/>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p:spPr>
        <p:txBody>
          <a:bodyPr wrap="square">
            <a:noAutofit/>
          </a:bodyPr>
          <a:lstStyle/>
          <a:p>
            <a:endParaRPr lang="ru-RU" dirty="0"/>
          </a:p>
        </p:txBody>
      </p:sp>
      <p:sp>
        <p:nvSpPr>
          <p:cNvPr id="10" name="Picture Placeholder 5">
            <a:extLst>
              <a:ext uri="{FF2B5EF4-FFF2-40B4-BE49-F238E27FC236}">
                <a16:creationId xmlns:a16="http://schemas.microsoft.com/office/drawing/2014/main" id="{22E6AD74-DD77-495C-A208-71629E62E893}"/>
              </a:ext>
            </a:extLst>
          </p:cNvPr>
          <p:cNvSpPr>
            <a:spLocks noGrp="1"/>
          </p:cNvSpPr>
          <p:nvPr>
            <p:ph type="pic" sz="quarter" idx="14"/>
          </p:nvPr>
        </p:nvSpPr>
        <p:spPr>
          <a:xfrm>
            <a:off x="15611077" y="5664854"/>
            <a:ext cx="1557784" cy="1557784"/>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p:spPr>
        <p:txBody>
          <a:bodyPr wrap="square">
            <a:noAutofit/>
          </a:bodyPr>
          <a:lstStyle/>
          <a:p>
            <a:endParaRPr lang="ru-RU" dirty="0"/>
          </a:p>
        </p:txBody>
      </p:sp>
      <p:sp>
        <p:nvSpPr>
          <p:cNvPr id="11" name="Picture Placeholder 5">
            <a:extLst>
              <a:ext uri="{FF2B5EF4-FFF2-40B4-BE49-F238E27FC236}">
                <a16:creationId xmlns:a16="http://schemas.microsoft.com/office/drawing/2014/main" id="{B1E771F8-EF40-4BDF-BE3A-ECDC8283BC78}"/>
              </a:ext>
            </a:extLst>
          </p:cNvPr>
          <p:cNvSpPr>
            <a:spLocks noGrp="1"/>
          </p:cNvSpPr>
          <p:nvPr>
            <p:ph type="pic" sz="quarter" idx="15"/>
          </p:nvPr>
        </p:nvSpPr>
        <p:spPr>
          <a:xfrm>
            <a:off x="12145922" y="7444128"/>
            <a:ext cx="1322544" cy="1322544"/>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p:spPr>
        <p:txBody>
          <a:bodyPr wrap="square">
            <a:noAutofit/>
          </a:bodyPr>
          <a:lstStyle/>
          <a:p>
            <a:endParaRPr lang="ru-RU" dirty="0"/>
          </a:p>
        </p:txBody>
      </p:sp>
    </p:spTree>
    <p:extLst>
      <p:ext uri="{BB962C8B-B14F-4D97-AF65-F5344CB8AC3E}">
        <p14:creationId xmlns:p14="http://schemas.microsoft.com/office/powerpoint/2010/main" val="7463962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750"/>
                                        <p:tgtEl>
                                          <p:spTgt spid="12"/>
                                        </p:tgtEl>
                                      </p:cBhvr>
                                    </p:animEffect>
                                    <p:anim calcmode="lin" valueType="num">
                                      <p:cBhvr>
                                        <p:cTn id="8" dur="750" fill="hold"/>
                                        <p:tgtEl>
                                          <p:spTgt spid="12"/>
                                        </p:tgtEl>
                                        <p:attrNameLst>
                                          <p:attrName>ppt_x</p:attrName>
                                        </p:attrNameLst>
                                      </p:cBhvr>
                                      <p:tavLst>
                                        <p:tav tm="0">
                                          <p:val>
                                            <p:strVal val="#ppt_x"/>
                                          </p:val>
                                        </p:tav>
                                        <p:tav tm="100000">
                                          <p:val>
                                            <p:strVal val="#ppt_x"/>
                                          </p:val>
                                        </p:tav>
                                      </p:tavLst>
                                    </p:anim>
                                    <p:anim calcmode="lin" valueType="num">
                                      <p:cBhvr>
                                        <p:cTn id="9" dur="750" fill="hold"/>
                                        <p:tgtEl>
                                          <p:spTgt spid="1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750"/>
                                        <p:tgtEl>
                                          <p:spTgt spid="18"/>
                                        </p:tgtEl>
                                      </p:cBhvr>
                                    </p:animEffect>
                                    <p:anim calcmode="lin" valueType="num">
                                      <p:cBhvr>
                                        <p:cTn id="13" dur="750" fill="hold"/>
                                        <p:tgtEl>
                                          <p:spTgt spid="18"/>
                                        </p:tgtEl>
                                        <p:attrNameLst>
                                          <p:attrName>ppt_x</p:attrName>
                                        </p:attrNameLst>
                                      </p:cBhvr>
                                      <p:tavLst>
                                        <p:tav tm="0">
                                          <p:val>
                                            <p:strVal val="#ppt_x"/>
                                          </p:val>
                                        </p:tav>
                                        <p:tav tm="100000">
                                          <p:val>
                                            <p:strVal val="#ppt_x"/>
                                          </p:val>
                                        </p:tav>
                                      </p:tavLst>
                                    </p:anim>
                                    <p:anim calcmode="lin" valueType="num">
                                      <p:cBhvr>
                                        <p:cTn id="14" dur="750" fill="hold"/>
                                        <p:tgtEl>
                                          <p:spTgt spid="18"/>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750"/>
                                        <p:tgtEl>
                                          <p:spTgt spid="21"/>
                                        </p:tgtEl>
                                      </p:cBhvr>
                                    </p:animEffect>
                                    <p:anim calcmode="lin" valueType="num">
                                      <p:cBhvr>
                                        <p:cTn id="18" dur="750" fill="hold"/>
                                        <p:tgtEl>
                                          <p:spTgt spid="21"/>
                                        </p:tgtEl>
                                        <p:attrNameLst>
                                          <p:attrName>ppt_x</p:attrName>
                                        </p:attrNameLst>
                                      </p:cBhvr>
                                      <p:tavLst>
                                        <p:tav tm="0">
                                          <p:val>
                                            <p:strVal val="#ppt_x"/>
                                          </p:val>
                                        </p:tav>
                                        <p:tav tm="100000">
                                          <p:val>
                                            <p:strVal val="#ppt_x"/>
                                          </p:val>
                                        </p:tav>
                                      </p:tavLst>
                                    </p:anim>
                                    <p:anim calcmode="lin" valueType="num">
                                      <p:cBhvr>
                                        <p:cTn id="19" dur="750" fill="hold"/>
                                        <p:tgtEl>
                                          <p:spTgt spid="21"/>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750"/>
                                        <p:tgtEl>
                                          <p:spTgt spid="27"/>
                                        </p:tgtEl>
                                      </p:cBhvr>
                                    </p:animEffect>
                                    <p:anim calcmode="lin" valueType="num">
                                      <p:cBhvr>
                                        <p:cTn id="23" dur="750" fill="hold"/>
                                        <p:tgtEl>
                                          <p:spTgt spid="27"/>
                                        </p:tgtEl>
                                        <p:attrNameLst>
                                          <p:attrName>ppt_x</p:attrName>
                                        </p:attrNameLst>
                                      </p:cBhvr>
                                      <p:tavLst>
                                        <p:tav tm="0">
                                          <p:val>
                                            <p:strVal val="#ppt_x"/>
                                          </p:val>
                                        </p:tav>
                                        <p:tav tm="100000">
                                          <p:val>
                                            <p:strVal val="#ppt_x"/>
                                          </p:val>
                                        </p:tav>
                                      </p:tavLst>
                                    </p:anim>
                                    <p:anim calcmode="lin" valueType="num">
                                      <p:cBhvr>
                                        <p:cTn id="24" dur="750" fill="hold"/>
                                        <p:tgtEl>
                                          <p:spTgt spid="27"/>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fade">
                                      <p:cBhvr>
                                        <p:cTn id="27" dur="750"/>
                                        <p:tgtEl>
                                          <p:spTgt spid="30"/>
                                        </p:tgtEl>
                                      </p:cBhvr>
                                    </p:animEffect>
                                    <p:anim calcmode="lin" valueType="num">
                                      <p:cBhvr>
                                        <p:cTn id="28" dur="750" fill="hold"/>
                                        <p:tgtEl>
                                          <p:spTgt spid="30"/>
                                        </p:tgtEl>
                                        <p:attrNameLst>
                                          <p:attrName>ppt_x</p:attrName>
                                        </p:attrNameLst>
                                      </p:cBhvr>
                                      <p:tavLst>
                                        <p:tav tm="0">
                                          <p:val>
                                            <p:strVal val="#ppt_x"/>
                                          </p:val>
                                        </p:tav>
                                        <p:tav tm="100000">
                                          <p:val>
                                            <p:strVal val="#ppt_x"/>
                                          </p:val>
                                        </p:tav>
                                      </p:tavLst>
                                    </p:anim>
                                    <p:anim calcmode="lin" valueType="num">
                                      <p:cBhvr>
                                        <p:cTn id="29" dur="75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41D2E058-1B06-4A1A-BACD-27BE1E2EE26E}"/>
              </a:ext>
            </a:extLst>
          </p:cNvPr>
          <p:cNvSpPr/>
          <p:nvPr userDrawn="1"/>
        </p:nvSpPr>
        <p:spPr>
          <a:xfrm>
            <a:off x="9353550" y="1810544"/>
            <a:ext cx="9315450" cy="6667500"/>
          </a:xfrm>
          <a:custGeom>
            <a:avLst/>
            <a:gdLst>
              <a:gd name="connsiteX0" fmla="*/ 374847 w 9315450"/>
              <a:gd name="connsiteY0" fmla="*/ 0 h 6667500"/>
              <a:gd name="connsiteX1" fmla="*/ 9315450 w 9315450"/>
              <a:gd name="connsiteY1" fmla="*/ 0 h 6667500"/>
              <a:gd name="connsiteX2" fmla="*/ 9315450 w 9315450"/>
              <a:gd name="connsiteY2" fmla="*/ 217813 h 6667500"/>
              <a:gd name="connsiteX3" fmla="*/ 495718 w 9315450"/>
              <a:gd name="connsiteY3" fmla="*/ 217813 h 6667500"/>
              <a:gd name="connsiteX4" fmla="*/ 209550 w 9315450"/>
              <a:gd name="connsiteY4" fmla="*/ 503981 h 6667500"/>
              <a:gd name="connsiteX5" fmla="*/ 209550 w 9315450"/>
              <a:gd name="connsiteY5" fmla="*/ 6163519 h 6667500"/>
              <a:gd name="connsiteX6" fmla="*/ 495718 w 9315450"/>
              <a:gd name="connsiteY6" fmla="*/ 6449687 h 6667500"/>
              <a:gd name="connsiteX7" fmla="*/ 9315450 w 9315450"/>
              <a:gd name="connsiteY7" fmla="*/ 6449687 h 6667500"/>
              <a:gd name="connsiteX8" fmla="*/ 9315450 w 9315450"/>
              <a:gd name="connsiteY8" fmla="*/ 6667500 h 6667500"/>
              <a:gd name="connsiteX9" fmla="*/ 374847 w 9315450"/>
              <a:gd name="connsiteY9" fmla="*/ 6667500 h 6667500"/>
              <a:gd name="connsiteX10" fmla="*/ 0 w 9315450"/>
              <a:gd name="connsiteY10" fmla="*/ 6292653 h 6667500"/>
              <a:gd name="connsiteX11" fmla="*/ 0 w 9315450"/>
              <a:gd name="connsiteY11" fmla="*/ 374847 h 6667500"/>
              <a:gd name="connsiteX12" fmla="*/ 374847 w 9315450"/>
              <a:gd name="connsiteY12" fmla="*/ 0 h 666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315450" h="6667500">
                <a:moveTo>
                  <a:pt x="374847" y="0"/>
                </a:moveTo>
                <a:lnTo>
                  <a:pt x="9315450" y="0"/>
                </a:lnTo>
                <a:lnTo>
                  <a:pt x="9315450" y="217813"/>
                </a:lnTo>
                <a:lnTo>
                  <a:pt x="495718" y="217813"/>
                </a:lnTo>
                <a:cubicBezTo>
                  <a:pt x="337672" y="217813"/>
                  <a:pt x="209550" y="345935"/>
                  <a:pt x="209550" y="503981"/>
                </a:cubicBezTo>
                <a:lnTo>
                  <a:pt x="209550" y="6163519"/>
                </a:lnTo>
                <a:cubicBezTo>
                  <a:pt x="209550" y="6321565"/>
                  <a:pt x="337672" y="6449687"/>
                  <a:pt x="495718" y="6449687"/>
                </a:cubicBezTo>
                <a:lnTo>
                  <a:pt x="9315450" y="6449687"/>
                </a:lnTo>
                <a:lnTo>
                  <a:pt x="9315450" y="6667500"/>
                </a:lnTo>
                <a:lnTo>
                  <a:pt x="374847" y="6667500"/>
                </a:lnTo>
                <a:cubicBezTo>
                  <a:pt x="167825" y="6667500"/>
                  <a:pt x="0" y="6499675"/>
                  <a:pt x="0" y="6292653"/>
                </a:cubicBezTo>
                <a:lnTo>
                  <a:pt x="0" y="374847"/>
                </a:lnTo>
                <a:cubicBezTo>
                  <a:pt x="0" y="167825"/>
                  <a:pt x="167825" y="0"/>
                  <a:pt x="374847" y="0"/>
                </a:cubicBezTo>
                <a:close/>
              </a:path>
            </a:pathLst>
          </a:custGeom>
          <a:solidFill>
            <a:schemeClr val="tx1"/>
          </a:solidFill>
          <a:ln>
            <a:noFill/>
          </a:ln>
          <a:effectLst>
            <a:outerShdw blurRad="495300" dist="228600" dir="13500000" sx="105000" sy="105000" algn="tl" rotWithShape="0">
              <a:schemeClr val="tx2">
                <a:lumMod val="10000"/>
                <a:alpha val="2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Picture Placeholder 8">
            <a:extLst>
              <a:ext uri="{FF2B5EF4-FFF2-40B4-BE49-F238E27FC236}">
                <a16:creationId xmlns:a16="http://schemas.microsoft.com/office/drawing/2014/main" id="{B322FCE3-D6A5-4C3E-BAB2-8484957B5112}"/>
              </a:ext>
            </a:extLst>
          </p:cNvPr>
          <p:cNvSpPr>
            <a:spLocks noGrp="1"/>
          </p:cNvSpPr>
          <p:nvPr>
            <p:ph type="pic" sz="quarter" idx="10"/>
          </p:nvPr>
        </p:nvSpPr>
        <p:spPr>
          <a:xfrm>
            <a:off x="9538648" y="2029465"/>
            <a:ext cx="9130352" cy="6241077"/>
          </a:xfrm>
          <a:prstGeom prst="roundRect">
            <a:avLst>
              <a:gd name="adj" fmla="val 4847"/>
            </a:avLst>
          </a:prstGeom>
        </p:spPr>
        <p:txBody>
          <a:bodyPr/>
          <a:lstStyle/>
          <a:p>
            <a:endParaRPr lang="en-US"/>
          </a:p>
        </p:txBody>
      </p:sp>
    </p:spTree>
    <p:extLst>
      <p:ext uri="{BB962C8B-B14F-4D97-AF65-F5344CB8AC3E}">
        <p14:creationId xmlns:p14="http://schemas.microsoft.com/office/powerpoint/2010/main" val="3203872905"/>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2_Custom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E28C4385-364F-414C-AC74-0B8DAFDBE9C5}"/>
              </a:ext>
            </a:extLst>
          </p:cNvPr>
          <p:cNvSpPr>
            <a:spLocks noGrp="1"/>
          </p:cNvSpPr>
          <p:nvPr>
            <p:ph type="pic" sz="quarter" idx="10"/>
          </p:nvPr>
        </p:nvSpPr>
        <p:spPr>
          <a:xfrm>
            <a:off x="3657600" y="4271655"/>
            <a:ext cx="10945504" cy="6241077"/>
          </a:xfrm>
          <a:prstGeom prst="roundRect">
            <a:avLst>
              <a:gd name="adj" fmla="val 4847"/>
            </a:avLst>
          </a:prstGeom>
        </p:spPr>
        <p:txBody>
          <a:bodyPr/>
          <a:lstStyle/>
          <a:p>
            <a:endParaRPr lang="en-US"/>
          </a:p>
        </p:txBody>
      </p:sp>
      <p:sp>
        <p:nvSpPr>
          <p:cNvPr id="6" name="Freeform: Shape 5">
            <a:extLst>
              <a:ext uri="{FF2B5EF4-FFF2-40B4-BE49-F238E27FC236}">
                <a16:creationId xmlns:a16="http://schemas.microsoft.com/office/drawing/2014/main" id="{EDD6FE25-77FF-41B5-B6BE-22A58FCE0131}"/>
              </a:ext>
            </a:extLst>
          </p:cNvPr>
          <p:cNvSpPr/>
          <p:nvPr userDrawn="1"/>
        </p:nvSpPr>
        <p:spPr>
          <a:xfrm flipH="1">
            <a:off x="3467100" y="4058444"/>
            <a:ext cx="11353800" cy="6667500"/>
          </a:xfrm>
          <a:custGeom>
            <a:avLst/>
            <a:gdLst>
              <a:gd name="connsiteX0" fmla="*/ 10858082 w 11353800"/>
              <a:gd name="connsiteY0" fmla="*/ 217813 h 6667500"/>
              <a:gd name="connsiteX1" fmla="*/ 11144250 w 11353800"/>
              <a:gd name="connsiteY1" fmla="*/ 503981 h 6667500"/>
              <a:gd name="connsiteX2" fmla="*/ 11144250 w 11353800"/>
              <a:gd name="connsiteY2" fmla="*/ 6163519 h 6667500"/>
              <a:gd name="connsiteX3" fmla="*/ 10858082 w 11353800"/>
              <a:gd name="connsiteY3" fmla="*/ 6449687 h 6667500"/>
              <a:gd name="connsiteX4" fmla="*/ 9315450 w 11353800"/>
              <a:gd name="connsiteY4" fmla="*/ 6449687 h 6667500"/>
              <a:gd name="connsiteX5" fmla="*/ 2038350 w 11353800"/>
              <a:gd name="connsiteY5" fmla="*/ 6449687 h 6667500"/>
              <a:gd name="connsiteX6" fmla="*/ 495718 w 11353800"/>
              <a:gd name="connsiteY6" fmla="*/ 6449687 h 6667500"/>
              <a:gd name="connsiteX7" fmla="*/ 209550 w 11353800"/>
              <a:gd name="connsiteY7" fmla="*/ 6163519 h 6667500"/>
              <a:gd name="connsiteX8" fmla="*/ 209550 w 11353800"/>
              <a:gd name="connsiteY8" fmla="*/ 503981 h 6667500"/>
              <a:gd name="connsiteX9" fmla="*/ 495718 w 11353800"/>
              <a:gd name="connsiteY9" fmla="*/ 217813 h 6667500"/>
              <a:gd name="connsiteX10" fmla="*/ 2038350 w 11353800"/>
              <a:gd name="connsiteY10" fmla="*/ 217813 h 6667500"/>
              <a:gd name="connsiteX11" fmla="*/ 9315450 w 11353800"/>
              <a:gd name="connsiteY11" fmla="*/ 217813 h 6667500"/>
              <a:gd name="connsiteX12" fmla="*/ 10978953 w 11353800"/>
              <a:gd name="connsiteY12" fmla="*/ 0 h 6667500"/>
              <a:gd name="connsiteX13" fmla="*/ 9315450 w 11353800"/>
              <a:gd name="connsiteY13" fmla="*/ 0 h 6667500"/>
              <a:gd name="connsiteX14" fmla="*/ 2038350 w 11353800"/>
              <a:gd name="connsiteY14" fmla="*/ 0 h 6667500"/>
              <a:gd name="connsiteX15" fmla="*/ 374847 w 11353800"/>
              <a:gd name="connsiteY15" fmla="*/ 0 h 6667500"/>
              <a:gd name="connsiteX16" fmla="*/ 0 w 11353800"/>
              <a:gd name="connsiteY16" fmla="*/ 374847 h 6667500"/>
              <a:gd name="connsiteX17" fmla="*/ 0 w 11353800"/>
              <a:gd name="connsiteY17" fmla="*/ 6292653 h 6667500"/>
              <a:gd name="connsiteX18" fmla="*/ 374847 w 11353800"/>
              <a:gd name="connsiteY18" fmla="*/ 6667500 h 6667500"/>
              <a:gd name="connsiteX19" fmla="*/ 2038350 w 11353800"/>
              <a:gd name="connsiteY19" fmla="*/ 6667500 h 6667500"/>
              <a:gd name="connsiteX20" fmla="*/ 9315450 w 11353800"/>
              <a:gd name="connsiteY20" fmla="*/ 6667500 h 6667500"/>
              <a:gd name="connsiteX21" fmla="*/ 10978953 w 11353800"/>
              <a:gd name="connsiteY21" fmla="*/ 6667500 h 6667500"/>
              <a:gd name="connsiteX22" fmla="*/ 11353800 w 11353800"/>
              <a:gd name="connsiteY22" fmla="*/ 6292653 h 6667500"/>
              <a:gd name="connsiteX23" fmla="*/ 11353800 w 11353800"/>
              <a:gd name="connsiteY23" fmla="*/ 374847 h 6667500"/>
              <a:gd name="connsiteX24" fmla="*/ 10978953 w 11353800"/>
              <a:gd name="connsiteY24" fmla="*/ 0 h 666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1353800" h="6667500">
                <a:moveTo>
                  <a:pt x="10858082" y="217813"/>
                </a:moveTo>
                <a:cubicBezTo>
                  <a:pt x="11016128" y="217813"/>
                  <a:pt x="11144250" y="345935"/>
                  <a:pt x="11144250" y="503981"/>
                </a:cubicBezTo>
                <a:lnTo>
                  <a:pt x="11144250" y="6163519"/>
                </a:lnTo>
                <a:cubicBezTo>
                  <a:pt x="11144250" y="6321565"/>
                  <a:pt x="11016128" y="6449687"/>
                  <a:pt x="10858082" y="6449687"/>
                </a:cubicBezTo>
                <a:lnTo>
                  <a:pt x="9315450" y="6449687"/>
                </a:lnTo>
                <a:lnTo>
                  <a:pt x="2038350" y="6449687"/>
                </a:lnTo>
                <a:lnTo>
                  <a:pt x="495718" y="6449687"/>
                </a:lnTo>
                <a:cubicBezTo>
                  <a:pt x="337672" y="6449687"/>
                  <a:pt x="209550" y="6321565"/>
                  <a:pt x="209550" y="6163519"/>
                </a:cubicBezTo>
                <a:lnTo>
                  <a:pt x="209550" y="503981"/>
                </a:lnTo>
                <a:cubicBezTo>
                  <a:pt x="209550" y="345935"/>
                  <a:pt x="337672" y="217813"/>
                  <a:pt x="495718" y="217813"/>
                </a:cubicBezTo>
                <a:lnTo>
                  <a:pt x="2038350" y="217813"/>
                </a:lnTo>
                <a:lnTo>
                  <a:pt x="9315450" y="217813"/>
                </a:lnTo>
                <a:close/>
                <a:moveTo>
                  <a:pt x="10978953" y="0"/>
                </a:moveTo>
                <a:lnTo>
                  <a:pt x="9315450" y="0"/>
                </a:lnTo>
                <a:lnTo>
                  <a:pt x="2038350" y="0"/>
                </a:lnTo>
                <a:lnTo>
                  <a:pt x="374847" y="0"/>
                </a:lnTo>
                <a:cubicBezTo>
                  <a:pt x="167825" y="0"/>
                  <a:pt x="0" y="167825"/>
                  <a:pt x="0" y="374847"/>
                </a:cubicBezTo>
                <a:lnTo>
                  <a:pt x="0" y="6292653"/>
                </a:lnTo>
                <a:cubicBezTo>
                  <a:pt x="0" y="6499675"/>
                  <a:pt x="167825" y="6667500"/>
                  <a:pt x="374847" y="6667500"/>
                </a:cubicBezTo>
                <a:lnTo>
                  <a:pt x="2038350" y="6667500"/>
                </a:lnTo>
                <a:lnTo>
                  <a:pt x="9315450" y="6667500"/>
                </a:lnTo>
                <a:lnTo>
                  <a:pt x="10978953" y="6667500"/>
                </a:lnTo>
                <a:cubicBezTo>
                  <a:pt x="11185975" y="6667500"/>
                  <a:pt x="11353800" y="6499675"/>
                  <a:pt x="11353800" y="6292653"/>
                </a:cubicBezTo>
                <a:lnTo>
                  <a:pt x="11353800" y="374847"/>
                </a:lnTo>
                <a:cubicBezTo>
                  <a:pt x="11353800" y="167825"/>
                  <a:pt x="11185975" y="0"/>
                  <a:pt x="10978953" y="0"/>
                </a:cubicBezTo>
                <a:close/>
              </a:path>
            </a:pathLst>
          </a:custGeom>
          <a:solidFill>
            <a:schemeClr val="tx1"/>
          </a:solidFill>
          <a:ln>
            <a:noFill/>
          </a:ln>
          <a:effectLst>
            <a:outerShdw blurRad="406400" dist="317500" dir="13500000" sx="103000" sy="103000" algn="tl" rotWithShape="0">
              <a:schemeClr val="tx2">
                <a:lumMod val="10000"/>
                <a:alpha val="1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590119040"/>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5" name="Picture Placeholder 3">
            <a:extLst>
              <a:ext uri="{FF2B5EF4-FFF2-40B4-BE49-F238E27FC236}">
                <a16:creationId xmlns:a16="http://schemas.microsoft.com/office/drawing/2014/main" id="{773743C3-8650-4BA3-B33D-38A313CD1C52}"/>
              </a:ext>
            </a:extLst>
          </p:cNvPr>
          <p:cNvSpPr>
            <a:spLocks noGrp="1"/>
          </p:cNvSpPr>
          <p:nvPr>
            <p:ph type="pic" sz="quarter" idx="11"/>
          </p:nvPr>
        </p:nvSpPr>
        <p:spPr>
          <a:xfrm>
            <a:off x="10951202" y="1892148"/>
            <a:ext cx="4346612" cy="5391971"/>
          </a:xfrm>
          <a:prstGeom prst="roundRect">
            <a:avLst>
              <a:gd name="adj" fmla="val 5827"/>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lvl1pPr>
          </a:lstStyle>
          <a:p>
            <a:pPr marL="0" lvl="0" indent="0" algn="ctr" defTabSz="457200">
              <a:buNone/>
            </a:pPr>
            <a:endParaRPr lang="ru-RU" dirty="0"/>
          </a:p>
        </p:txBody>
      </p:sp>
    </p:spTree>
    <p:extLst>
      <p:ext uri="{BB962C8B-B14F-4D97-AF65-F5344CB8AC3E}">
        <p14:creationId xmlns:p14="http://schemas.microsoft.com/office/powerpoint/2010/main" val="208528519"/>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72AC3308-3F4A-46B5-B640-1FF0365C23BE}"/>
              </a:ext>
            </a:extLst>
          </p:cNvPr>
          <p:cNvSpPr>
            <a:spLocks noGrp="1"/>
          </p:cNvSpPr>
          <p:nvPr>
            <p:ph type="pic" sz="quarter" idx="11"/>
          </p:nvPr>
        </p:nvSpPr>
        <p:spPr>
          <a:xfrm>
            <a:off x="10675018" y="1251284"/>
            <a:ext cx="5897141" cy="7748337"/>
          </a:xfrm>
          <a:prstGeom prst="roundRect">
            <a:avLst>
              <a:gd name="adj" fmla="val 4075"/>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lvl1pPr>
          </a:lstStyle>
          <a:p>
            <a:pPr marL="0" lvl="0" indent="0" algn="ctr" defTabSz="457200">
              <a:buNone/>
            </a:pPr>
            <a:endParaRPr lang="ru-RU" dirty="0"/>
          </a:p>
        </p:txBody>
      </p:sp>
    </p:spTree>
    <p:extLst>
      <p:ext uri="{BB962C8B-B14F-4D97-AF65-F5344CB8AC3E}">
        <p14:creationId xmlns:p14="http://schemas.microsoft.com/office/powerpoint/2010/main" val="2483028976"/>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5E4C328-D567-4B65-A81B-5FD6C97C39DE}"/>
              </a:ext>
            </a:extLst>
          </p:cNvPr>
          <p:cNvSpPr>
            <a:spLocks noGrp="1"/>
          </p:cNvSpPr>
          <p:nvPr>
            <p:ph type="pic" sz="quarter" idx="10"/>
          </p:nvPr>
        </p:nvSpPr>
        <p:spPr>
          <a:xfrm>
            <a:off x="1053672" y="5144294"/>
            <a:ext cx="7404528" cy="3809206"/>
          </a:xfrm>
          <a:prstGeom prst="roundRect">
            <a:avLst>
              <a:gd name="adj" fmla="val 7062"/>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a:solidFill>
                  <a:schemeClr val="lt1"/>
                </a:solidFill>
              </a:defRPr>
            </a:lvl1pPr>
          </a:lstStyle>
          <a:p>
            <a:pPr marL="0" lvl="0" indent="0" algn="ctr" defTabSz="457200">
              <a:buNone/>
            </a:pPr>
            <a:endParaRPr lang="ru-RU"/>
          </a:p>
        </p:txBody>
      </p:sp>
    </p:spTree>
    <p:extLst>
      <p:ext uri="{BB962C8B-B14F-4D97-AF65-F5344CB8AC3E}">
        <p14:creationId xmlns:p14="http://schemas.microsoft.com/office/powerpoint/2010/main" val="1052574210"/>
      </p:ext>
    </p:extLst>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138381D4-5F92-4349-9FD0-6E0A897E7424}"/>
              </a:ext>
            </a:extLst>
          </p:cNvPr>
          <p:cNvSpPr>
            <a:spLocks noGrp="1"/>
          </p:cNvSpPr>
          <p:nvPr>
            <p:ph type="pic" sz="quarter" idx="10"/>
          </p:nvPr>
        </p:nvSpPr>
        <p:spPr>
          <a:xfrm>
            <a:off x="11740722" y="1897026"/>
            <a:ext cx="4997302" cy="4713324"/>
          </a:xfrm>
          <a:prstGeom prst="roundRect">
            <a:avLst>
              <a:gd name="adj" fmla="val 4554"/>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a:solidFill>
                  <a:schemeClr val="lt1"/>
                </a:solidFill>
              </a:defRPr>
            </a:lvl1pPr>
          </a:lstStyle>
          <a:p>
            <a:pPr marL="0" lvl="0" indent="0" algn="ctr" defTabSz="457200">
              <a:buNone/>
            </a:pPr>
            <a:endParaRPr lang="ru-RU" dirty="0"/>
          </a:p>
        </p:txBody>
      </p:sp>
    </p:spTree>
    <p:extLst>
      <p:ext uri="{BB962C8B-B14F-4D97-AF65-F5344CB8AC3E}">
        <p14:creationId xmlns:p14="http://schemas.microsoft.com/office/powerpoint/2010/main" val="2506135720"/>
      </p:ext>
    </p:extLst>
  </p:cSld>
  <p:clrMapOvr>
    <a:masterClrMapping/>
  </p:clrMapOvr>
  <p:transition spd="slow">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0586496"/>
      </p:ext>
    </p:extLst>
  </p:cSld>
  <p:clrMapOvr>
    <a:masterClrMapping/>
  </p:clrMapOvr>
  <p:transition spd="slow">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E90348B-B4DA-4041-9654-92A4D06CB057}"/>
              </a:ext>
            </a:extLst>
          </p:cNvPr>
          <p:cNvSpPr>
            <a:spLocks noGrp="1"/>
          </p:cNvSpPr>
          <p:nvPr>
            <p:ph type="pic" sz="quarter" idx="10"/>
          </p:nvPr>
        </p:nvSpPr>
        <p:spPr>
          <a:xfrm>
            <a:off x="9793288" y="1369219"/>
            <a:ext cx="7081468" cy="7550150"/>
          </a:xfrm>
          <a:prstGeom prst="roundRect">
            <a:avLst>
              <a:gd name="adj" fmla="val 5793"/>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a:solidFill>
                  <a:schemeClr val="lt1"/>
                </a:solidFill>
              </a:defRPr>
            </a:lvl1pPr>
          </a:lstStyle>
          <a:p>
            <a:pPr marL="0" lvl="0" indent="0" algn="ctr" defTabSz="457200">
              <a:buNone/>
            </a:pPr>
            <a:endParaRPr lang="ru-RU"/>
          </a:p>
        </p:txBody>
      </p:sp>
    </p:spTree>
    <p:extLst>
      <p:ext uri="{BB962C8B-B14F-4D97-AF65-F5344CB8AC3E}">
        <p14:creationId xmlns:p14="http://schemas.microsoft.com/office/powerpoint/2010/main" val="2800833786"/>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0D6A7808-D193-4A21-AA83-9D46D0A426CD}"/>
              </a:ext>
            </a:extLst>
          </p:cNvPr>
          <p:cNvSpPr>
            <a:spLocks noGrp="1"/>
          </p:cNvSpPr>
          <p:nvPr>
            <p:ph type="pic" sz="quarter" idx="10"/>
          </p:nvPr>
        </p:nvSpPr>
        <p:spPr>
          <a:xfrm>
            <a:off x="0" y="2326106"/>
            <a:ext cx="18288000" cy="4138862"/>
          </a:xfrm>
          <a:prstGeom prst="rect">
            <a:avLst/>
          </a:prstGeom>
          <a:noFill/>
          <a:ln w="12700">
            <a:no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a:solidFill>
                  <a:schemeClr val="lt1"/>
                </a:solidFill>
              </a:defRPr>
            </a:lvl1pPr>
          </a:lstStyle>
          <a:p>
            <a:pPr marL="0" lvl="0" indent="0" algn="ctr" defTabSz="457200">
              <a:buNone/>
            </a:pPr>
            <a:endParaRPr lang="ru-RU"/>
          </a:p>
        </p:txBody>
      </p:sp>
    </p:spTree>
    <p:extLst>
      <p:ext uri="{BB962C8B-B14F-4D97-AF65-F5344CB8AC3E}">
        <p14:creationId xmlns:p14="http://schemas.microsoft.com/office/powerpoint/2010/main" val="1267522498"/>
      </p:ext>
    </p:extLst>
  </p:cSld>
  <p:clrMapOvr>
    <a:masterClrMapping/>
  </p:clrMapOvr>
  <p:transition spd="slow">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E7801D6E-4AE6-43E6-99F2-7D02E9233DB1}"/>
              </a:ext>
            </a:extLst>
          </p:cNvPr>
          <p:cNvSpPr>
            <a:spLocks noGrp="1"/>
          </p:cNvSpPr>
          <p:nvPr>
            <p:ph type="pic" sz="quarter" idx="10"/>
          </p:nvPr>
        </p:nvSpPr>
        <p:spPr>
          <a:xfrm>
            <a:off x="2369803" y="2203387"/>
            <a:ext cx="5516694" cy="5881813"/>
          </a:xfrm>
          <a:prstGeom prst="roundRect">
            <a:avLst>
              <a:gd name="adj" fmla="val 5793"/>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a:solidFill>
                  <a:schemeClr val="lt1"/>
                </a:solidFill>
              </a:defRPr>
            </a:lvl1pPr>
          </a:lstStyle>
          <a:p>
            <a:pPr marL="0" lvl="0" indent="0" algn="ctr" defTabSz="457200">
              <a:buNone/>
            </a:pPr>
            <a:endParaRPr lang="ru-RU"/>
          </a:p>
        </p:txBody>
      </p:sp>
    </p:spTree>
    <p:extLst>
      <p:ext uri="{BB962C8B-B14F-4D97-AF65-F5344CB8AC3E}">
        <p14:creationId xmlns:p14="http://schemas.microsoft.com/office/powerpoint/2010/main" val="510063989"/>
      </p:ext>
    </p:extLst>
  </p:cSld>
  <p:clrMapOvr>
    <a:masterClrMapping/>
  </p:clrMapOvr>
  <p:transition spd="slow">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9" name="Picture Placeholder 4">
            <a:extLst>
              <a:ext uri="{FF2B5EF4-FFF2-40B4-BE49-F238E27FC236}">
                <a16:creationId xmlns:a16="http://schemas.microsoft.com/office/drawing/2014/main" id="{97224164-BE62-4D04-BB41-8CCC37B20814}"/>
              </a:ext>
            </a:extLst>
          </p:cNvPr>
          <p:cNvSpPr>
            <a:spLocks noGrp="1"/>
          </p:cNvSpPr>
          <p:nvPr>
            <p:ph type="pic" sz="quarter" idx="14"/>
          </p:nvPr>
        </p:nvSpPr>
        <p:spPr>
          <a:xfrm>
            <a:off x="5549035" y="4750679"/>
            <a:ext cx="3546839" cy="3086847"/>
          </a:xfrm>
          <a:prstGeom prst="roundRect">
            <a:avLst>
              <a:gd name="adj" fmla="val 8047"/>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solidFill>
                  <a:schemeClr val="lt1"/>
                </a:solidFill>
              </a:defRPr>
            </a:lvl1pPr>
          </a:lstStyle>
          <a:p>
            <a:pPr marL="0" lvl="0" indent="0" algn="ctr" defTabSz="457200">
              <a:buNone/>
            </a:pPr>
            <a:endParaRPr lang="en-US" dirty="0"/>
          </a:p>
        </p:txBody>
      </p:sp>
      <p:sp>
        <p:nvSpPr>
          <p:cNvPr id="8" name="Picture Placeholder 4">
            <a:extLst>
              <a:ext uri="{FF2B5EF4-FFF2-40B4-BE49-F238E27FC236}">
                <a16:creationId xmlns:a16="http://schemas.microsoft.com/office/drawing/2014/main" id="{E4617145-CBFE-421F-A04A-2F9BCE7F04E2}"/>
              </a:ext>
            </a:extLst>
          </p:cNvPr>
          <p:cNvSpPr>
            <a:spLocks noGrp="1"/>
          </p:cNvSpPr>
          <p:nvPr>
            <p:ph type="pic" sz="quarter" idx="13"/>
          </p:nvPr>
        </p:nvSpPr>
        <p:spPr>
          <a:xfrm>
            <a:off x="2686783" y="1834396"/>
            <a:ext cx="4155444" cy="3903219"/>
          </a:xfrm>
          <a:prstGeom prst="roundRect">
            <a:avLst>
              <a:gd name="adj" fmla="val 7242"/>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solidFill>
                  <a:schemeClr val="lt1"/>
                </a:solidFill>
              </a:defRPr>
            </a:lvl1pPr>
          </a:lstStyle>
          <a:p>
            <a:pPr marL="0" lvl="0" indent="0" algn="ctr" defTabSz="457200">
              <a:buNone/>
            </a:pPr>
            <a:endParaRPr lang="en-US" dirty="0"/>
          </a:p>
        </p:txBody>
      </p:sp>
      <p:sp>
        <p:nvSpPr>
          <p:cNvPr id="4" name="Picture Placeholder 4">
            <a:extLst>
              <a:ext uri="{FF2B5EF4-FFF2-40B4-BE49-F238E27FC236}">
                <a16:creationId xmlns:a16="http://schemas.microsoft.com/office/drawing/2014/main" id="{5C1D5AD4-37E1-44E3-ADEC-722724B50311}"/>
              </a:ext>
            </a:extLst>
          </p:cNvPr>
          <p:cNvSpPr>
            <a:spLocks noGrp="1"/>
          </p:cNvSpPr>
          <p:nvPr>
            <p:ph type="pic" sz="quarter" idx="15"/>
          </p:nvPr>
        </p:nvSpPr>
        <p:spPr>
          <a:xfrm>
            <a:off x="1257101" y="6099586"/>
            <a:ext cx="3132619" cy="2867950"/>
          </a:xfrm>
          <a:prstGeom prst="roundRect">
            <a:avLst>
              <a:gd name="adj" fmla="val 9137"/>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solidFill>
                  <a:schemeClr val="lt1"/>
                </a:solidFill>
              </a:defRPr>
            </a:lvl1pPr>
          </a:lstStyle>
          <a:p>
            <a:pPr marL="0" lvl="0" indent="0" algn="ctr" defTabSz="457200">
              <a:buNone/>
            </a:pPr>
            <a:endParaRPr lang="en-US" dirty="0"/>
          </a:p>
        </p:txBody>
      </p:sp>
    </p:spTree>
    <p:extLst>
      <p:ext uri="{BB962C8B-B14F-4D97-AF65-F5344CB8AC3E}">
        <p14:creationId xmlns:p14="http://schemas.microsoft.com/office/powerpoint/2010/main" val="3204729715"/>
      </p:ext>
    </p:extLst>
  </p:cSld>
  <p:clrMapOvr>
    <a:masterClrMapping/>
  </p:clrMapOvr>
  <p:transition spd="slow">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BC4616C-03A5-48E8-8F66-2643B75EB260}"/>
              </a:ext>
            </a:extLst>
          </p:cNvPr>
          <p:cNvSpPr>
            <a:spLocks noGrp="1"/>
          </p:cNvSpPr>
          <p:nvPr>
            <p:ph type="pic" sz="quarter" idx="13"/>
          </p:nvPr>
        </p:nvSpPr>
        <p:spPr>
          <a:xfrm>
            <a:off x="8767480" y="1525377"/>
            <a:ext cx="3919354" cy="7185487"/>
          </a:xfrm>
          <a:prstGeom prst="roundRect">
            <a:avLst>
              <a:gd name="adj" fmla="val 6393"/>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lvl1pPr>
          </a:lstStyle>
          <a:p>
            <a:pPr marL="0" lvl="0" indent="0" algn="ctr" defTabSz="457200">
              <a:buNone/>
            </a:pPr>
            <a:endParaRPr lang="en-US" dirty="0"/>
          </a:p>
        </p:txBody>
      </p:sp>
      <p:sp>
        <p:nvSpPr>
          <p:cNvPr id="6" name="Picture Placeholder 4">
            <a:extLst>
              <a:ext uri="{FF2B5EF4-FFF2-40B4-BE49-F238E27FC236}">
                <a16:creationId xmlns:a16="http://schemas.microsoft.com/office/drawing/2014/main" id="{7B271EEA-DD4D-4498-9DF2-05D7D2F44C78}"/>
              </a:ext>
            </a:extLst>
          </p:cNvPr>
          <p:cNvSpPr>
            <a:spLocks noGrp="1"/>
          </p:cNvSpPr>
          <p:nvPr>
            <p:ph type="pic" sz="quarter" idx="14"/>
          </p:nvPr>
        </p:nvSpPr>
        <p:spPr>
          <a:xfrm>
            <a:off x="12981541" y="1525376"/>
            <a:ext cx="3919354" cy="7185487"/>
          </a:xfrm>
          <a:prstGeom prst="roundRect">
            <a:avLst>
              <a:gd name="adj" fmla="val 7304"/>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lvl1pPr>
          </a:lstStyle>
          <a:p>
            <a:pPr marL="0" lvl="0" indent="0" algn="ctr" defTabSz="457200">
              <a:buNone/>
            </a:pPr>
            <a:endParaRPr lang="en-US" dirty="0"/>
          </a:p>
        </p:txBody>
      </p:sp>
    </p:spTree>
    <p:extLst>
      <p:ext uri="{BB962C8B-B14F-4D97-AF65-F5344CB8AC3E}">
        <p14:creationId xmlns:p14="http://schemas.microsoft.com/office/powerpoint/2010/main" val="46453798"/>
      </p:ext>
    </p:extLst>
  </p:cSld>
  <p:clrMapOvr>
    <a:masterClrMapping/>
  </p:clrMapOvr>
  <p:transition spd="slow">
    <p:push di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4_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CB0174A3-F75C-4D7A-8925-59C1A828009C}"/>
              </a:ext>
            </a:extLst>
          </p:cNvPr>
          <p:cNvSpPr>
            <a:spLocks noGrp="1"/>
          </p:cNvSpPr>
          <p:nvPr>
            <p:ph type="pic" sz="quarter" idx="13"/>
          </p:nvPr>
        </p:nvSpPr>
        <p:spPr>
          <a:xfrm>
            <a:off x="8466691" y="1465427"/>
            <a:ext cx="3919354" cy="3523667"/>
          </a:xfrm>
          <a:prstGeom prst="roundRect">
            <a:avLst>
              <a:gd name="adj" fmla="val 7304"/>
            </a:avLst>
          </a:prstGeom>
          <a:noFill/>
          <a:ln w="12700">
            <a:noFill/>
          </a:ln>
          <a:effectLst>
            <a:outerShdw blurRad="546100" dist="469900" dir="135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solidFill>
                  <a:schemeClr val="lt1"/>
                </a:solidFill>
              </a:defRPr>
            </a:lvl1pPr>
          </a:lstStyle>
          <a:p>
            <a:pPr marL="0" lvl="0" indent="0" algn="ctr" defTabSz="457200">
              <a:buNone/>
            </a:pPr>
            <a:endParaRPr lang="en-US" dirty="0"/>
          </a:p>
        </p:txBody>
      </p:sp>
      <p:sp>
        <p:nvSpPr>
          <p:cNvPr id="6" name="Picture Placeholder 4">
            <a:extLst>
              <a:ext uri="{FF2B5EF4-FFF2-40B4-BE49-F238E27FC236}">
                <a16:creationId xmlns:a16="http://schemas.microsoft.com/office/drawing/2014/main" id="{0E999532-2C8B-4254-ADCA-5FAF6726C694}"/>
              </a:ext>
            </a:extLst>
          </p:cNvPr>
          <p:cNvSpPr>
            <a:spLocks noGrp="1"/>
          </p:cNvSpPr>
          <p:nvPr>
            <p:ph type="pic" sz="quarter" idx="15"/>
          </p:nvPr>
        </p:nvSpPr>
        <p:spPr>
          <a:xfrm>
            <a:off x="8466691" y="5299494"/>
            <a:ext cx="3919354" cy="3523667"/>
          </a:xfrm>
          <a:prstGeom prst="roundRect">
            <a:avLst>
              <a:gd name="adj" fmla="val 7304"/>
            </a:avLst>
          </a:prstGeom>
          <a:noFill/>
          <a:ln w="12700">
            <a:noFill/>
          </a:ln>
          <a:effectLst>
            <a:outerShdw blurRad="546100" dist="469900" dir="135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solidFill>
                  <a:schemeClr val="lt1"/>
                </a:solidFill>
              </a:defRPr>
            </a:lvl1pPr>
          </a:lstStyle>
          <a:p>
            <a:pPr marL="0" lvl="0" indent="0" algn="ctr" defTabSz="457200">
              <a:buNone/>
            </a:pPr>
            <a:endParaRPr lang="en-US" dirty="0"/>
          </a:p>
        </p:txBody>
      </p:sp>
      <p:sp>
        <p:nvSpPr>
          <p:cNvPr id="9" name="Picture Placeholder 4">
            <a:extLst>
              <a:ext uri="{FF2B5EF4-FFF2-40B4-BE49-F238E27FC236}">
                <a16:creationId xmlns:a16="http://schemas.microsoft.com/office/drawing/2014/main" id="{6844A4D9-E97F-4F0C-A046-0F20B51F17B4}"/>
              </a:ext>
            </a:extLst>
          </p:cNvPr>
          <p:cNvSpPr>
            <a:spLocks noGrp="1"/>
          </p:cNvSpPr>
          <p:nvPr>
            <p:ph type="pic" sz="quarter" idx="16"/>
          </p:nvPr>
        </p:nvSpPr>
        <p:spPr>
          <a:xfrm>
            <a:off x="12683849" y="1465427"/>
            <a:ext cx="3919354" cy="3523667"/>
          </a:xfrm>
          <a:prstGeom prst="roundRect">
            <a:avLst>
              <a:gd name="adj" fmla="val 7304"/>
            </a:avLst>
          </a:prstGeom>
          <a:noFill/>
          <a:ln w="12700">
            <a:noFill/>
          </a:ln>
          <a:effectLst>
            <a:outerShdw blurRad="546100" dist="469900" dir="135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solidFill>
                  <a:schemeClr val="lt1"/>
                </a:solidFill>
              </a:defRPr>
            </a:lvl1pPr>
          </a:lstStyle>
          <a:p>
            <a:pPr marL="0" lvl="0" indent="0" algn="ctr" defTabSz="457200">
              <a:buNone/>
            </a:pPr>
            <a:endParaRPr lang="en-US" dirty="0"/>
          </a:p>
        </p:txBody>
      </p:sp>
    </p:spTree>
    <p:extLst>
      <p:ext uri="{BB962C8B-B14F-4D97-AF65-F5344CB8AC3E}">
        <p14:creationId xmlns:p14="http://schemas.microsoft.com/office/powerpoint/2010/main" val="2031741287"/>
      </p:ext>
    </p:extLst>
  </p:cSld>
  <p:clrMapOvr>
    <a:masterClrMapping/>
  </p:clrMapOvr>
  <p:extLst>
    <p:ext uri="{DCECCB84-F9BA-43D5-87BE-67443E8EF086}">
      <p15:sldGuideLst xmlns:p15="http://schemas.microsoft.com/office/powerpoint/2012/main">
        <p15:guide id="1" orient="horz" pos="3240">
          <p15:clr>
            <a:srgbClr val="FBAE40"/>
          </p15:clr>
        </p15:guide>
        <p15:guide id="2" pos="576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BC0F5004-FE2E-4F51-9FB3-6D8F419CF5C7}"/>
              </a:ext>
            </a:extLst>
          </p:cNvPr>
          <p:cNvSpPr>
            <a:spLocks noGrp="1"/>
          </p:cNvSpPr>
          <p:nvPr>
            <p:ph type="pic" sz="quarter" idx="13"/>
          </p:nvPr>
        </p:nvSpPr>
        <p:spPr>
          <a:xfrm>
            <a:off x="8542891" y="1525377"/>
            <a:ext cx="3919354" cy="3523667"/>
          </a:xfrm>
          <a:prstGeom prst="roundRect">
            <a:avLst>
              <a:gd name="adj" fmla="val 6393"/>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lvl1pPr>
          </a:lstStyle>
          <a:p>
            <a:pPr marL="0" lvl="0" indent="0" algn="ctr" defTabSz="457200">
              <a:buNone/>
            </a:pPr>
            <a:endParaRPr lang="en-US" dirty="0"/>
          </a:p>
        </p:txBody>
      </p:sp>
      <p:sp>
        <p:nvSpPr>
          <p:cNvPr id="4" name="Picture Placeholder 4">
            <a:extLst>
              <a:ext uri="{FF2B5EF4-FFF2-40B4-BE49-F238E27FC236}">
                <a16:creationId xmlns:a16="http://schemas.microsoft.com/office/drawing/2014/main" id="{244AA381-5560-4BC8-AB9C-90730A62561B}"/>
              </a:ext>
            </a:extLst>
          </p:cNvPr>
          <p:cNvSpPr>
            <a:spLocks noGrp="1"/>
          </p:cNvSpPr>
          <p:nvPr>
            <p:ph type="pic" sz="quarter" idx="14"/>
          </p:nvPr>
        </p:nvSpPr>
        <p:spPr>
          <a:xfrm>
            <a:off x="12981541" y="2147009"/>
            <a:ext cx="3919354" cy="3523667"/>
          </a:xfrm>
          <a:prstGeom prst="roundRect">
            <a:avLst>
              <a:gd name="adj" fmla="val 7304"/>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lvl1pPr>
          </a:lstStyle>
          <a:p>
            <a:pPr marL="0" lvl="0" indent="0" algn="ctr" defTabSz="457200">
              <a:buNone/>
            </a:pPr>
            <a:endParaRPr lang="en-US" dirty="0"/>
          </a:p>
        </p:txBody>
      </p:sp>
    </p:spTree>
    <p:extLst>
      <p:ext uri="{BB962C8B-B14F-4D97-AF65-F5344CB8AC3E}">
        <p14:creationId xmlns:p14="http://schemas.microsoft.com/office/powerpoint/2010/main" val="1607520585"/>
      </p:ext>
    </p:extLst>
  </p:cSld>
  <p:clrMapOvr>
    <a:masterClrMapping/>
  </p:clrMapOvr>
  <p:transition spd="slow">
    <p:push di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0_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6EAA4CBE-71A2-49D9-88E8-5153AE283AAB}"/>
              </a:ext>
            </a:extLst>
          </p:cNvPr>
          <p:cNvSpPr>
            <a:spLocks noGrp="1"/>
          </p:cNvSpPr>
          <p:nvPr>
            <p:ph type="pic" sz="quarter" idx="10"/>
          </p:nvPr>
        </p:nvSpPr>
        <p:spPr>
          <a:xfrm>
            <a:off x="9561095" y="1203159"/>
            <a:ext cx="6737685" cy="4554091"/>
          </a:xfrm>
          <a:prstGeom prst="roundRect">
            <a:avLst>
              <a:gd name="adj" fmla="val 5745"/>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dirty="0">
                <a:solidFill>
                  <a:schemeClr val="lt1"/>
                </a:solidFill>
              </a:defRPr>
            </a:lvl1pPr>
          </a:lstStyle>
          <a:p>
            <a:pPr marL="0" lvl="0" indent="0" algn="ctr" defTabSz="457200">
              <a:buNone/>
            </a:pPr>
            <a:endParaRPr lang="en-US" dirty="0"/>
          </a:p>
        </p:txBody>
      </p:sp>
      <p:sp>
        <p:nvSpPr>
          <p:cNvPr id="6" name="Picture Placeholder 5">
            <a:extLst>
              <a:ext uri="{FF2B5EF4-FFF2-40B4-BE49-F238E27FC236}">
                <a16:creationId xmlns:a16="http://schemas.microsoft.com/office/drawing/2014/main" id="{C889A56D-50DB-4075-94F6-5A6E033F0021}"/>
              </a:ext>
            </a:extLst>
          </p:cNvPr>
          <p:cNvSpPr>
            <a:spLocks noGrp="1"/>
          </p:cNvSpPr>
          <p:nvPr>
            <p:ph type="pic" sz="quarter" idx="11"/>
          </p:nvPr>
        </p:nvSpPr>
        <p:spPr>
          <a:xfrm>
            <a:off x="9561095" y="5952624"/>
            <a:ext cx="3278605" cy="3036553"/>
          </a:xfrm>
          <a:prstGeom prst="roundRect">
            <a:avLst>
              <a:gd name="adj" fmla="val 7686"/>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a:solidFill>
                  <a:schemeClr val="lt1"/>
                </a:solidFill>
              </a:defRPr>
            </a:lvl1pPr>
          </a:lstStyle>
          <a:p>
            <a:pPr marL="0" lvl="0" indent="0" algn="ctr" defTabSz="457200">
              <a:buNone/>
            </a:pPr>
            <a:endParaRPr lang="en-US"/>
          </a:p>
        </p:txBody>
      </p:sp>
      <p:sp>
        <p:nvSpPr>
          <p:cNvPr id="8" name="Picture Placeholder 5">
            <a:extLst>
              <a:ext uri="{FF2B5EF4-FFF2-40B4-BE49-F238E27FC236}">
                <a16:creationId xmlns:a16="http://schemas.microsoft.com/office/drawing/2014/main" id="{0ED7B736-374F-400C-A0F5-11DE7CE8F004}"/>
              </a:ext>
            </a:extLst>
          </p:cNvPr>
          <p:cNvSpPr>
            <a:spLocks noGrp="1"/>
          </p:cNvSpPr>
          <p:nvPr>
            <p:ph type="pic" sz="quarter" idx="12"/>
          </p:nvPr>
        </p:nvSpPr>
        <p:spPr>
          <a:xfrm>
            <a:off x="13020175" y="5952624"/>
            <a:ext cx="3278605" cy="3036553"/>
          </a:xfrm>
          <a:prstGeom prst="roundRect">
            <a:avLst>
              <a:gd name="adj" fmla="val 7686"/>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a:solidFill>
                  <a:schemeClr val="lt1"/>
                </a:solidFill>
              </a:defRPr>
            </a:lvl1pPr>
          </a:lstStyle>
          <a:p>
            <a:pPr marL="0" lvl="0" indent="0" algn="ctr" defTabSz="457200">
              <a:buNone/>
            </a:pPr>
            <a:endParaRPr lang="en-US"/>
          </a:p>
        </p:txBody>
      </p:sp>
    </p:spTree>
    <p:extLst>
      <p:ext uri="{BB962C8B-B14F-4D97-AF65-F5344CB8AC3E}">
        <p14:creationId xmlns:p14="http://schemas.microsoft.com/office/powerpoint/2010/main" val="2148816231"/>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1F4AEA06-8944-413F-8925-0FB81A7CFAB1}"/>
              </a:ext>
            </a:extLst>
          </p:cNvPr>
          <p:cNvSpPr>
            <a:spLocks noGrp="1"/>
          </p:cNvSpPr>
          <p:nvPr>
            <p:ph type="pic" sz="quarter" idx="10"/>
          </p:nvPr>
        </p:nvSpPr>
        <p:spPr>
          <a:xfrm>
            <a:off x="1392073" y="2393477"/>
            <a:ext cx="1932151" cy="1899497"/>
          </a:xfrm>
          <a:prstGeom prst="roundRect">
            <a:avLst>
              <a:gd name="adj" fmla="val 18149"/>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a:solidFill>
                  <a:schemeClr val="lt1"/>
                </a:solidFill>
              </a:defRPr>
            </a:lvl1pPr>
          </a:lstStyle>
          <a:p>
            <a:pPr marL="0" lvl="0" indent="0" algn="ctr" defTabSz="457200">
              <a:buNone/>
            </a:pPr>
            <a:endParaRPr lang="ru-RU"/>
          </a:p>
        </p:txBody>
      </p:sp>
      <p:sp>
        <p:nvSpPr>
          <p:cNvPr id="9" name="Picture Placeholder 3">
            <a:extLst>
              <a:ext uri="{FF2B5EF4-FFF2-40B4-BE49-F238E27FC236}">
                <a16:creationId xmlns:a16="http://schemas.microsoft.com/office/drawing/2014/main" id="{946C81EC-A222-4F42-B42C-0DFAD05A35C1}"/>
              </a:ext>
            </a:extLst>
          </p:cNvPr>
          <p:cNvSpPr>
            <a:spLocks noGrp="1"/>
          </p:cNvSpPr>
          <p:nvPr>
            <p:ph type="pic" sz="quarter" idx="11"/>
          </p:nvPr>
        </p:nvSpPr>
        <p:spPr>
          <a:xfrm>
            <a:off x="1392073" y="4614426"/>
            <a:ext cx="1932152" cy="1899497"/>
          </a:xfrm>
          <a:prstGeom prst="roundRect">
            <a:avLst>
              <a:gd name="adj" fmla="val 18867"/>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a:solidFill>
                  <a:schemeClr val="lt1"/>
                </a:solidFill>
              </a:defRPr>
            </a:lvl1pPr>
          </a:lstStyle>
          <a:p>
            <a:pPr marL="0" lvl="0" indent="0" algn="ctr" defTabSz="457200">
              <a:buNone/>
            </a:pPr>
            <a:endParaRPr lang="ru-RU" dirty="0"/>
          </a:p>
        </p:txBody>
      </p:sp>
      <p:sp>
        <p:nvSpPr>
          <p:cNvPr id="11" name="Picture Placeholder 3">
            <a:extLst>
              <a:ext uri="{FF2B5EF4-FFF2-40B4-BE49-F238E27FC236}">
                <a16:creationId xmlns:a16="http://schemas.microsoft.com/office/drawing/2014/main" id="{28AAA511-8DA9-46EE-B689-BA9EE5BB4670}"/>
              </a:ext>
            </a:extLst>
          </p:cNvPr>
          <p:cNvSpPr>
            <a:spLocks noGrp="1"/>
          </p:cNvSpPr>
          <p:nvPr>
            <p:ph type="pic" sz="quarter" idx="12"/>
          </p:nvPr>
        </p:nvSpPr>
        <p:spPr>
          <a:xfrm>
            <a:off x="1392073" y="6945362"/>
            <a:ext cx="1932152" cy="1899497"/>
          </a:xfrm>
          <a:prstGeom prst="roundRect">
            <a:avLst>
              <a:gd name="adj" fmla="val 18149"/>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solidFill>
                  <a:schemeClr val="lt1"/>
                </a:solidFill>
              </a:defRPr>
            </a:lvl1pPr>
          </a:lstStyle>
          <a:p>
            <a:pPr marL="0" lvl="0" indent="0" algn="ctr" defTabSz="457200">
              <a:buNone/>
            </a:pPr>
            <a:endParaRPr lang="ru-RU" dirty="0"/>
          </a:p>
        </p:txBody>
      </p:sp>
      <p:sp>
        <p:nvSpPr>
          <p:cNvPr id="10" name="Picture Placeholder 3">
            <a:extLst>
              <a:ext uri="{FF2B5EF4-FFF2-40B4-BE49-F238E27FC236}">
                <a16:creationId xmlns:a16="http://schemas.microsoft.com/office/drawing/2014/main" id="{23E86D8B-9759-4C9B-B513-4CE8DA934DF4}"/>
              </a:ext>
            </a:extLst>
          </p:cNvPr>
          <p:cNvSpPr>
            <a:spLocks noGrp="1"/>
          </p:cNvSpPr>
          <p:nvPr>
            <p:ph type="pic" sz="quarter" idx="13"/>
          </p:nvPr>
        </p:nvSpPr>
        <p:spPr>
          <a:xfrm>
            <a:off x="13153783" y="2892680"/>
            <a:ext cx="3442916" cy="3247268"/>
          </a:xfrm>
          <a:prstGeom prst="roundRect">
            <a:avLst>
              <a:gd name="adj" fmla="val 10775"/>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lvl1pPr>
          </a:lstStyle>
          <a:p>
            <a:pPr marL="0" lvl="0" indent="0" algn="ctr" defTabSz="457200">
              <a:buNone/>
            </a:pPr>
            <a:endParaRPr lang="ru-RU" dirty="0"/>
          </a:p>
        </p:txBody>
      </p:sp>
    </p:spTree>
    <p:extLst>
      <p:ext uri="{BB962C8B-B14F-4D97-AF65-F5344CB8AC3E}">
        <p14:creationId xmlns:p14="http://schemas.microsoft.com/office/powerpoint/2010/main" val="1152535135"/>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9540A88-FBC5-4772-BACE-A813DA3EE1E6}"/>
              </a:ext>
            </a:extLst>
          </p:cNvPr>
          <p:cNvSpPr>
            <a:spLocks noGrp="1"/>
          </p:cNvSpPr>
          <p:nvPr>
            <p:ph type="pic" sz="quarter" idx="10"/>
          </p:nvPr>
        </p:nvSpPr>
        <p:spPr>
          <a:xfrm>
            <a:off x="11759609" y="0"/>
            <a:ext cx="6528390" cy="10288588"/>
          </a:xfrm>
          <a:prstGeom prst="rect">
            <a:avLst/>
          </a:prstGeom>
        </p:spPr>
        <p:txBody>
          <a:bodyPr/>
          <a:lstStyle/>
          <a:p>
            <a:endParaRPr lang="ru-RU"/>
          </a:p>
        </p:txBody>
      </p:sp>
    </p:spTree>
    <p:extLst>
      <p:ext uri="{BB962C8B-B14F-4D97-AF65-F5344CB8AC3E}">
        <p14:creationId xmlns:p14="http://schemas.microsoft.com/office/powerpoint/2010/main" val="918975957"/>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A6367200-2AA2-42C1-AFE0-EBBD3AD44756}"/>
              </a:ext>
            </a:extLst>
          </p:cNvPr>
          <p:cNvSpPr>
            <a:spLocks noGrp="1"/>
          </p:cNvSpPr>
          <p:nvPr>
            <p:ph type="pic" sz="quarter" idx="10"/>
          </p:nvPr>
        </p:nvSpPr>
        <p:spPr>
          <a:xfrm>
            <a:off x="1214380" y="2762595"/>
            <a:ext cx="3630335" cy="5746770"/>
          </a:xfrm>
          <a:prstGeom prst="roundRect">
            <a:avLst>
              <a:gd name="adj" fmla="val 9524"/>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a:solidFill>
                  <a:schemeClr val="lt1"/>
                </a:solidFill>
              </a:defRPr>
            </a:lvl1pPr>
          </a:lstStyle>
          <a:p>
            <a:pPr marL="0" lvl="0" indent="0" algn="ctr" defTabSz="457200">
              <a:buNone/>
            </a:pPr>
            <a:endParaRPr lang="en-US"/>
          </a:p>
        </p:txBody>
      </p:sp>
      <p:sp>
        <p:nvSpPr>
          <p:cNvPr id="4" name="Picture Placeholder 4">
            <a:extLst>
              <a:ext uri="{FF2B5EF4-FFF2-40B4-BE49-F238E27FC236}">
                <a16:creationId xmlns:a16="http://schemas.microsoft.com/office/drawing/2014/main" id="{09430416-29A8-4C7A-8BAF-C3E68D9A4D98}"/>
              </a:ext>
            </a:extLst>
          </p:cNvPr>
          <p:cNvSpPr>
            <a:spLocks noGrp="1"/>
          </p:cNvSpPr>
          <p:nvPr>
            <p:ph type="pic" sz="quarter" idx="11"/>
          </p:nvPr>
        </p:nvSpPr>
        <p:spPr>
          <a:xfrm>
            <a:off x="13443285" y="2762595"/>
            <a:ext cx="3630335" cy="3062027"/>
          </a:xfrm>
          <a:prstGeom prst="roundRect">
            <a:avLst>
              <a:gd name="adj" fmla="val 11764"/>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a:lvl1pPr>
          </a:lstStyle>
          <a:p>
            <a:pPr marL="0" lvl="0" indent="0" algn="ctr" defTabSz="457200">
              <a:buNone/>
            </a:pPr>
            <a:endParaRPr lang="en-US"/>
          </a:p>
        </p:txBody>
      </p:sp>
      <p:sp>
        <p:nvSpPr>
          <p:cNvPr id="5" name="Picture Placeholder 4">
            <a:extLst>
              <a:ext uri="{FF2B5EF4-FFF2-40B4-BE49-F238E27FC236}">
                <a16:creationId xmlns:a16="http://schemas.microsoft.com/office/drawing/2014/main" id="{011DA5FA-E56F-474B-8573-319495BF2288}"/>
              </a:ext>
            </a:extLst>
          </p:cNvPr>
          <p:cNvSpPr>
            <a:spLocks noGrp="1"/>
          </p:cNvSpPr>
          <p:nvPr>
            <p:ph type="pic" sz="quarter" idx="12"/>
          </p:nvPr>
        </p:nvSpPr>
        <p:spPr>
          <a:xfrm>
            <a:off x="9366984" y="2762595"/>
            <a:ext cx="3630335" cy="3062027"/>
          </a:xfrm>
          <a:prstGeom prst="roundRect">
            <a:avLst>
              <a:gd name="adj" fmla="val 11764"/>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a:lvl1pPr>
          </a:lstStyle>
          <a:p>
            <a:pPr marL="0" lvl="0" indent="0" algn="ctr" defTabSz="457200">
              <a:buNone/>
            </a:pPr>
            <a:endParaRPr lang="en-US"/>
          </a:p>
        </p:txBody>
      </p:sp>
      <p:sp>
        <p:nvSpPr>
          <p:cNvPr id="6" name="Picture Placeholder 4">
            <a:extLst>
              <a:ext uri="{FF2B5EF4-FFF2-40B4-BE49-F238E27FC236}">
                <a16:creationId xmlns:a16="http://schemas.microsoft.com/office/drawing/2014/main" id="{B7CC6D46-E34E-4296-9E8E-166ADD49CC51}"/>
              </a:ext>
            </a:extLst>
          </p:cNvPr>
          <p:cNvSpPr>
            <a:spLocks noGrp="1"/>
          </p:cNvSpPr>
          <p:nvPr>
            <p:ph type="pic" sz="quarter" idx="13"/>
          </p:nvPr>
        </p:nvSpPr>
        <p:spPr>
          <a:xfrm>
            <a:off x="5290682" y="2762595"/>
            <a:ext cx="3630335" cy="3062027"/>
          </a:xfrm>
          <a:prstGeom prst="roundRect">
            <a:avLst>
              <a:gd name="adj" fmla="val 11764"/>
            </a:avLst>
          </a:pr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baseline="-25000"/>
            </a:lvl1pPr>
          </a:lstStyle>
          <a:p>
            <a:pPr marL="0" lvl="0" indent="0" algn="ctr" defTabSz="457200">
              <a:buNone/>
            </a:pPr>
            <a:endParaRPr lang="en-US"/>
          </a:p>
        </p:txBody>
      </p:sp>
    </p:spTree>
    <p:extLst>
      <p:ext uri="{BB962C8B-B14F-4D97-AF65-F5344CB8AC3E}">
        <p14:creationId xmlns:p14="http://schemas.microsoft.com/office/powerpoint/2010/main" val="614226780"/>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10" name="Picture Placeholder 5">
            <a:extLst>
              <a:ext uri="{FF2B5EF4-FFF2-40B4-BE49-F238E27FC236}">
                <a16:creationId xmlns:a16="http://schemas.microsoft.com/office/drawing/2014/main" id="{ED1672ED-BBBF-41A9-A4DB-5C5B81A9A4BF}"/>
              </a:ext>
            </a:extLst>
          </p:cNvPr>
          <p:cNvSpPr>
            <a:spLocks noGrp="1"/>
          </p:cNvSpPr>
          <p:nvPr>
            <p:ph type="pic" sz="quarter" idx="11"/>
          </p:nvPr>
        </p:nvSpPr>
        <p:spPr>
          <a:xfrm>
            <a:off x="1223677" y="4539565"/>
            <a:ext cx="1348238" cy="1348238"/>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solidFill>
                  <a:schemeClr val="lt1"/>
                </a:solidFill>
              </a:defRPr>
            </a:lvl1pPr>
          </a:lstStyle>
          <a:p>
            <a:pPr marL="0" lvl="0" indent="0" algn="ctr" defTabSz="457200">
              <a:buNone/>
            </a:pPr>
            <a:endParaRPr lang="ru-RU" dirty="0"/>
          </a:p>
        </p:txBody>
      </p:sp>
      <p:sp>
        <p:nvSpPr>
          <p:cNvPr id="18" name="Picture Placeholder 5">
            <a:extLst>
              <a:ext uri="{FF2B5EF4-FFF2-40B4-BE49-F238E27FC236}">
                <a16:creationId xmlns:a16="http://schemas.microsoft.com/office/drawing/2014/main" id="{A5CFB610-1448-4E2D-80DD-ECFF165005BB}"/>
              </a:ext>
            </a:extLst>
          </p:cNvPr>
          <p:cNvSpPr>
            <a:spLocks noGrp="1"/>
          </p:cNvSpPr>
          <p:nvPr>
            <p:ph type="pic" sz="quarter" idx="12"/>
          </p:nvPr>
        </p:nvSpPr>
        <p:spPr>
          <a:xfrm>
            <a:off x="1223677" y="7026091"/>
            <a:ext cx="1348238" cy="1348238"/>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lvl1pPr>
          </a:lstStyle>
          <a:p>
            <a:pPr marL="0" lvl="0" indent="0" algn="ctr" defTabSz="457200">
              <a:buNone/>
            </a:pPr>
            <a:endParaRPr lang="ru-RU" dirty="0"/>
          </a:p>
        </p:txBody>
      </p:sp>
      <p:sp>
        <p:nvSpPr>
          <p:cNvPr id="20" name="Picture Placeholder 5">
            <a:extLst>
              <a:ext uri="{FF2B5EF4-FFF2-40B4-BE49-F238E27FC236}">
                <a16:creationId xmlns:a16="http://schemas.microsoft.com/office/drawing/2014/main" id="{2C3429D3-AD70-4960-B9A6-B0B55784C47F}"/>
              </a:ext>
            </a:extLst>
          </p:cNvPr>
          <p:cNvSpPr>
            <a:spLocks noGrp="1"/>
          </p:cNvSpPr>
          <p:nvPr>
            <p:ph type="pic" sz="quarter" idx="13"/>
          </p:nvPr>
        </p:nvSpPr>
        <p:spPr>
          <a:xfrm>
            <a:off x="6974771" y="4539565"/>
            <a:ext cx="1348238" cy="1348238"/>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lvl1pPr>
          </a:lstStyle>
          <a:p>
            <a:pPr marL="0" lvl="0" indent="0" algn="ctr" defTabSz="457200">
              <a:buNone/>
            </a:pPr>
            <a:endParaRPr lang="ru-RU" dirty="0"/>
          </a:p>
        </p:txBody>
      </p:sp>
      <p:sp>
        <p:nvSpPr>
          <p:cNvPr id="22" name="Picture Placeholder 5">
            <a:extLst>
              <a:ext uri="{FF2B5EF4-FFF2-40B4-BE49-F238E27FC236}">
                <a16:creationId xmlns:a16="http://schemas.microsoft.com/office/drawing/2014/main" id="{5B390FAE-F822-441F-ADDD-39A46E85C025}"/>
              </a:ext>
            </a:extLst>
          </p:cNvPr>
          <p:cNvSpPr>
            <a:spLocks noGrp="1"/>
          </p:cNvSpPr>
          <p:nvPr>
            <p:ph type="pic" sz="quarter" idx="14"/>
          </p:nvPr>
        </p:nvSpPr>
        <p:spPr>
          <a:xfrm>
            <a:off x="6974771" y="7026091"/>
            <a:ext cx="1348238" cy="1348238"/>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solidFill>
                  <a:schemeClr val="lt1"/>
                </a:solidFill>
              </a:defRPr>
            </a:lvl1pPr>
          </a:lstStyle>
          <a:p>
            <a:pPr marL="0" lvl="0" indent="0" algn="ctr" defTabSz="457200">
              <a:buNone/>
            </a:pPr>
            <a:endParaRPr lang="ru-RU" dirty="0"/>
          </a:p>
        </p:txBody>
      </p:sp>
      <p:sp>
        <p:nvSpPr>
          <p:cNvPr id="24" name="Picture Placeholder 5">
            <a:extLst>
              <a:ext uri="{FF2B5EF4-FFF2-40B4-BE49-F238E27FC236}">
                <a16:creationId xmlns:a16="http://schemas.microsoft.com/office/drawing/2014/main" id="{C4314084-FB46-4B97-9340-3CC0AD8E4353}"/>
              </a:ext>
            </a:extLst>
          </p:cNvPr>
          <p:cNvSpPr>
            <a:spLocks noGrp="1"/>
          </p:cNvSpPr>
          <p:nvPr>
            <p:ph type="pic" sz="quarter" idx="15"/>
          </p:nvPr>
        </p:nvSpPr>
        <p:spPr>
          <a:xfrm>
            <a:off x="12725865" y="4539565"/>
            <a:ext cx="1348238" cy="1348238"/>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solidFill>
                  <a:schemeClr val="lt1"/>
                </a:solidFill>
              </a:defRPr>
            </a:lvl1pPr>
          </a:lstStyle>
          <a:p>
            <a:pPr marL="0" lvl="0" indent="0" algn="ctr" defTabSz="457200">
              <a:buNone/>
            </a:pPr>
            <a:endParaRPr lang="ru-RU" dirty="0"/>
          </a:p>
        </p:txBody>
      </p:sp>
      <p:sp>
        <p:nvSpPr>
          <p:cNvPr id="26" name="Picture Placeholder 5">
            <a:extLst>
              <a:ext uri="{FF2B5EF4-FFF2-40B4-BE49-F238E27FC236}">
                <a16:creationId xmlns:a16="http://schemas.microsoft.com/office/drawing/2014/main" id="{9519D916-B1AE-4198-A70B-537BBCA719A9}"/>
              </a:ext>
            </a:extLst>
          </p:cNvPr>
          <p:cNvSpPr>
            <a:spLocks noGrp="1"/>
          </p:cNvSpPr>
          <p:nvPr>
            <p:ph type="pic" sz="quarter" idx="16"/>
          </p:nvPr>
        </p:nvSpPr>
        <p:spPr>
          <a:xfrm>
            <a:off x="12725865" y="7026091"/>
            <a:ext cx="1348238" cy="1348238"/>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solidFill>
                  <a:schemeClr val="lt1"/>
                </a:solidFill>
              </a:defRPr>
            </a:lvl1pPr>
          </a:lstStyle>
          <a:p>
            <a:pPr marL="0" lvl="0" indent="0" algn="ctr" defTabSz="457200">
              <a:buNone/>
            </a:pPr>
            <a:endParaRPr lang="ru-RU" dirty="0"/>
          </a:p>
        </p:txBody>
      </p:sp>
    </p:spTree>
    <p:extLst>
      <p:ext uri="{BB962C8B-B14F-4D97-AF65-F5344CB8AC3E}">
        <p14:creationId xmlns:p14="http://schemas.microsoft.com/office/powerpoint/2010/main" val="32593384"/>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A62BAB0E-C81E-4599-BC3F-E67F409DC239}"/>
              </a:ext>
            </a:extLst>
          </p:cNvPr>
          <p:cNvSpPr>
            <a:spLocks noGrp="1"/>
          </p:cNvSpPr>
          <p:nvPr>
            <p:ph type="pic" sz="quarter" idx="10"/>
          </p:nvPr>
        </p:nvSpPr>
        <p:spPr>
          <a:xfrm>
            <a:off x="9461103" y="1725457"/>
            <a:ext cx="6837675" cy="6837675"/>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solidFill>
                  <a:schemeClr val="lt1"/>
                </a:solidFill>
              </a:defRPr>
            </a:lvl1pPr>
          </a:lstStyle>
          <a:p>
            <a:pPr marL="0" lvl="0" indent="0" algn="ctr" defTabSz="457200">
              <a:buNone/>
            </a:pPr>
            <a:endParaRPr lang="ru-RU" dirty="0"/>
          </a:p>
        </p:txBody>
      </p:sp>
      <p:sp>
        <p:nvSpPr>
          <p:cNvPr id="4" name="Picture Placeholder 5">
            <a:extLst>
              <a:ext uri="{FF2B5EF4-FFF2-40B4-BE49-F238E27FC236}">
                <a16:creationId xmlns:a16="http://schemas.microsoft.com/office/drawing/2014/main" id="{D0147F68-AC2F-4C32-98F2-675CED5B3934}"/>
              </a:ext>
            </a:extLst>
          </p:cNvPr>
          <p:cNvSpPr>
            <a:spLocks noGrp="1"/>
          </p:cNvSpPr>
          <p:nvPr>
            <p:ph type="pic" sz="quarter" idx="11"/>
          </p:nvPr>
        </p:nvSpPr>
        <p:spPr>
          <a:xfrm>
            <a:off x="1247740" y="4683594"/>
            <a:ext cx="1322544" cy="1322544"/>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solidFill>
                  <a:schemeClr val="lt1"/>
                </a:solidFill>
              </a:defRPr>
            </a:lvl1pPr>
          </a:lstStyle>
          <a:p>
            <a:pPr marL="0" lvl="0" indent="0" algn="ctr" defTabSz="457200">
              <a:buNone/>
            </a:pPr>
            <a:endParaRPr lang="ru-RU" dirty="0"/>
          </a:p>
        </p:txBody>
      </p:sp>
    </p:spTree>
    <p:extLst>
      <p:ext uri="{BB962C8B-B14F-4D97-AF65-F5344CB8AC3E}">
        <p14:creationId xmlns:p14="http://schemas.microsoft.com/office/powerpoint/2010/main" val="3702856971"/>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A6A1A45E-AF75-4587-A072-8B5CEB09DA3D}"/>
              </a:ext>
            </a:extLst>
          </p:cNvPr>
          <p:cNvSpPr>
            <a:spLocks noGrp="1"/>
          </p:cNvSpPr>
          <p:nvPr>
            <p:ph type="pic" sz="quarter" idx="10"/>
          </p:nvPr>
        </p:nvSpPr>
        <p:spPr>
          <a:xfrm>
            <a:off x="9364850" y="1573056"/>
            <a:ext cx="7142476" cy="7142476"/>
          </a:xfrm>
          <a:custGeom>
            <a:avLst/>
            <a:gdLst>
              <a:gd name="connsiteX0" fmla="*/ 1775076 w 3550151"/>
              <a:gd name="connsiteY0" fmla="*/ 0 h 3550151"/>
              <a:gd name="connsiteX1" fmla="*/ 3540988 w 3550151"/>
              <a:gd name="connsiteY1" fmla="*/ 1593585 h 3550151"/>
              <a:gd name="connsiteX2" fmla="*/ 3550151 w 3550151"/>
              <a:gd name="connsiteY2" fmla="*/ 1775056 h 3550151"/>
              <a:gd name="connsiteX3" fmla="*/ 3550151 w 3550151"/>
              <a:gd name="connsiteY3" fmla="*/ 1775096 h 3550151"/>
              <a:gd name="connsiteX4" fmla="*/ 3540988 w 3550151"/>
              <a:gd name="connsiteY4" fmla="*/ 1956567 h 3550151"/>
              <a:gd name="connsiteX5" fmla="*/ 1956567 w 3550151"/>
              <a:gd name="connsiteY5" fmla="*/ 3540988 h 3550151"/>
              <a:gd name="connsiteX6" fmla="*/ 1775096 w 3550151"/>
              <a:gd name="connsiteY6" fmla="*/ 3550151 h 3550151"/>
              <a:gd name="connsiteX7" fmla="*/ 1775056 w 3550151"/>
              <a:gd name="connsiteY7" fmla="*/ 3550151 h 3550151"/>
              <a:gd name="connsiteX8" fmla="*/ 1593585 w 3550151"/>
              <a:gd name="connsiteY8" fmla="*/ 3540988 h 3550151"/>
              <a:gd name="connsiteX9" fmla="*/ 0 w 3550151"/>
              <a:gd name="connsiteY9" fmla="*/ 1775076 h 3550151"/>
              <a:gd name="connsiteX10" fmla="*/ 1775076 w 3550151"/>
              <a:gd name="connsiteY10" fmla="*/ 0 h 35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50151" h="3550151">
                <a:moveTo>
                  <a:pt x="1775076" y="0"/>
                </a:moveTo>
                <a:cubicBezTo>
                  <a:pt x="2694152" y="0"/>
                  <a:pt x="3450086" y="698493"/>
                  <a:pt x="3540988" y="1593585"/>
                </a:cubicBezTo>
                <a:lnTo>
                  <a:pt x="3550151" y="1775056"/>
                </a:lnTo>
                <a:lnTo>
                  <a:pt x="3550151" y="1775096"/>
                </a:lnTo>
                <a:lnTo>
                  <a:pt x="3540988" y="1956567"/>
                </a:lnTo>
                <a:cubicBezTo>
                  <a:pt x="3456146" y="2791987"/>
                  <a:pt x="2791987" y="3456146"/>
                  <a:pt x="1956567" y="3540988"/>
                </a:cubicBezTo>
                <a:lnTo>
                  <a:pt x="1775096" y="3550151"/>
                </a:lnTo>
                <a:lnTo>
                  <a:pt x="1775056" y="3550151"/>
                </a:lnTo>
                <a:lnTo>
                  <a:pt x="1593585" y="3540988"/>
                </a:lnTo>
                <a:cubicBezTo>
                  <a:pt x="698493" y="3450086"/>
                  <a:pt x="0" y="2694152"/>
                  <a:pt x="0" y="1775076"/>
                </a:cubicBezTo>
                <a:cubicBezTo>
                  <a:pt x="0" y="794729"/>
                  <a:pt x="794729" y="0"/>
                  <a:pt x="1775076" y="0"/>
                </a:cubicBezTo>
                <a:close/>
              </a:path>
            </a:pathLst>
          </a:custGeom>
          <a:noFill/>
          <a:ln>
            <a:noFill/>
          </a:ln>
          <a:effectLst>
            <a:outerShdw blurRad="457200" dist="203200" dir="5700000" algn="tl" rotWithShape="0">
              <a:schemeClr val="tx2">
                <a:lumMod val="25000"/>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ru-RU" sz="1800" baseline="-25000" dirty="0">
                <a:solidFill>
                  <a:schemeClr val="lt1"/>
                </a:solidFill>
              </a:defRPr>
            </a:lvl1pPr>
          </a:lstStyle>
          <a:p>
            <a:pPr marL="0" lvl="0" indent="0" algn="ctr" defTabSz="457200">
              <a:buNone/>
            </a:pPr>
            <a:endParaRPr lang="ru-RU" dirty="0"/>
          </a:p>
        </p:txBody>
      </p:sp>
      <p:sp>
        <p:nvSpPr>
          <p:cNvPr id="4" name="Oval 3">
            <a:extLst>
              <a:ext uri="{FF2B5EF4-FFF2-40B4-BE49-F238E27FC236}">
                <a16:creationId xmlns:a16="http://schemas.microsoft.com/office/drawing/2014/main" id="{057002E5-686D-47FE-85AB-EBD1356EB07F}"/>
              </a:ext>
            </a:extLst>
          </p:cNvPr>
          <p:cNvSpPr/>
          <p:nvPr userDrawn="1"/>
        </p:nvSpPr>
        <p:spPr>
          <a:xfrm>
            <a:off x="8661304" y="869510"/>
            <a:ext cx="8549567" cy="8549567"/>
          </a:xfrm>
          <a:prstGeom prst="ellipse">
            <a:avLst/>
          </a:prstGeom>
          <a:noFill/>
          <a:ln>
            <a:solidFill>
              <a:schemeClr val="accent6">
                <a:lumMod val="20000"/>
                <a:lumOff val="8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96958242"/>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Freeform 9"/>
          <p:cNvSpPr>
            <a:spLocks noGrp="1"/>
          </p:cNvSpPr>
          <p:nvPr>
            <p:ph type="pic" sz="quarter" idx="10"/>
          </p:nvPr>
        </p:nvSpPr>
        <p:spPr>
          <a:xfrm>
            <a:off x="9433848" y="0"/>
            <a:ext cx="8854152" cy="10288588"/>
          </a:xfrm>
          <a:custGeom>
            <a:avLst/>
            <a:gdLst>
              <a:gd name="connsiteX0" fmla="*/ 4299386 w 8854152"/>
              <a:gd name="connsiteY0" fmla="*/ 0 h 10288588"/>
              <a:gd name="connsiteX1" fmla="*/ 8854152 w 8854152"/>
              <a:gd name="connsiteY1" fmla="*/ 0 h 10288588"/>
              <a:gd name="connsiteX2" fmla="*/ 8854152 w 8854152"/>
              <a:gd name="connsiteY2" fmla="*/ 10288588 h 10288588"/>
              <a:gd name="connsiteX3" fmla="*/ 4240823 w 8854152"/>
              <a:gd name="connsiteY3" fmla="*/ 10288588 h 10288588"/>
              <a:gd name="connsiteX4" fmla="*/ 618147 w 8854152"/>
              <a:gd name="connsiteY4" fmla="*/ 6665913 h 10288588"/>
              <a:gd name="connsiteX5" fmla="*/ 618147 w 8854152"/>
              <a:gd name="connsiteY5" fmla="*/ 3681239 h 1028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54152" h="10288588">
                <a:moveTo>
                  <a:pt x="4299386" y="0"/>
                </a:moveTo>
                <a:lnTo>
                  <a:pt x="8854152" y="0"/>
                </a:lnTo>
                <a:lnTo>
                  <a:pt x="8854152" y="10288588"/>
                </a:lnTo>
                <a:lnTo>
                  <a:pt x="4240823" y="10288588"/>
                </a:lnTo>
                <a:lnTo>
                  <a:pt x="618147" y="6665913"/>
                </a:lnTo>
                <a:cubicBezTo>
                  <a:pt x="-206048" y="5841717"/>
                  <a:pt x="-206048" y="4505434"/>
                  <a:pt x="618147" y="3681239"/>
                </a:cubicBezTo>
                <a:close/>
              </a:path>
            </a:pathLst>
          </a:custGeom>
        </p:spPr>
        <p:txBody>
          <a:bodyPr wrap="square">
            <a:noAutofit/>
          </a:bodyPr>
          <a:lstStyle/>
          <a:p>
            <a:endParaRPr lang="en-US"/>
          </a:p>
        </p:txBody>
      </p:sp>
    </p:spTree>
    <p:extLst>
      <p:ext uri="{BB962C8B-B14F-4D97-AF65-F5344CB8AC3E}">
        <p14:creationId xmlns:p14="http://schemas.microsoft.com/office/powerpoint/2010/main" val="1138521925"/>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F75AF7-E233-4976-A0CD-A6070B3BA7B0}"/>
              </a:ext>
            </a:extLst>
          </p:cNvPr>
          <p:cNvSpPr/>
          <p:nvPr userDrawn="1"/>
        </p:nvSpPr>
        <p:spPr>
          <a:xfrm>
            <a:off x="0" y="0"/>
            <a:ext cx="18288000" cy="10288588"/>
          </a:xfrm>
          <a:prstGeom prst="rect">
            <a:avLst/>
          </a:prstGeom>
          <a:solidFill>
            <a:srgbClr val="EDF5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F91D4078-BD1F-463C-AFE5-064452041BD3}"/>
              </a:ext>
            </a:extLst>
          </p:cNvPr>
          <p:cNvGrpSpPr/>
          <p:nvPr userDrawn="1"/>
        </p:nvGrpSpPr>
        <p:grpSpPr>
          <a:xfrm>
            <a:off x="16928491" y="764359"/>
            <a:ext cx="298120" cy="162354"/>
            <a:chOff x="17158607" y="499535"/>
            <a:chExt cx="298120" cy="162354"/>
          </a:xfrm>
        </p:grpSpPr>
        <p:cxnSp>
          <p:nvCxnSpPr>
            <p:cNvPr id="17" name="Straight Connector 16">
              <a:extLst>
                <a:ext uri="{FF2B5EF4-FFF2-40B4-BE49-F238E27FC236}">
                  <a16:creationId xmlns:a16="http://schemas.microsoft.com/office/drawing/2014/main" id="{B66D534D-0607-4E5D-9287-73AFC2D0BEE8}"/>
                </a:ext>
              </a:extLst>
            </p:cNvPr>
            <p:cNvCxnSpPr/>
            <p:nvPr userDrawn="1"/>
          </p:nvCxnSpPr>
          <p:spPr>
            <a:xfrm>
              <a:off x="17158607" y="499535"/>
              <a:ext cx="29812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52E28-1CE9-4646-8746-49029FB3F4B3}"/>
                </a:ext>
              </a:extLst>
            </p:cNvPr>
            <p:cNvCxnSpPr/>
            <p:nvPr userDrawn="1"/>
          </p:nvCxnSpPr>
          <p:spPr>
            <a:xfrm>
              <a:off x="17219764" y="580712"/>
              <a:ext cx="23696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98E3865-1E5B-4813-8548-90D55C637E56}"/>
                </a:ext>
              </a:extLst>
            </p:cNvPr>
            <p:cNvCxnSpPr/>
            <p:nvPr userDrawn="1"/>
          </p:nvCxnSpPr>
          <p:spPr>
            <a:xfrm>
              <a:off x="17276914" y="661889"/>
              <a:ext cx="1798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10198896"/>
      </p:ext>
    </p:extLst>
  </p:cSld>
  <p:clrMap bg1="lt1" tx1="dk1" bg2="lt2" tx2="dk2" accent1="accent1" accent2="accent2" accent3="accent3" accent4="accent4" accent5="accent5" accent6="accent6" hlink="hlink" folHlink="folHlink"/>
  <p:sldLayoutIdLst>
    <p:sldLayoutId id="2147483680" r:id="rId1"/>
    <p:sldLayoutId id="2147483678" r:id="rId2"/>
    <p:sldLayoutId id="2147483692" r:id="rId3"/>
    <p:sldLayoutId id="2147483688" r:id="rId4"/>
    <p:sldLayoutId id="2147483712" r:id="rId5"/>
    <p:sldLayoutId id="2147483713" r:id="rId6"/>
    <p:sldLayoutId id="2147483679" r:id="rId7"/>
    <p:sldLayoutId id="2147483681" r:id="rId8"/>
    <p:sldLayoutId id="2147483673" r:id="rId9"/>
    <p:sldLayoutId id="2147483702" r:id="rId10"/>
    <p:sldLayoutId id="2147483715" r:id="rId11"/>
    <p:sldLayoutId id="2147483722" r:id="rId12"/>
    <p:sldLayoutId id="2147483732" r:id="rId13"/>
    <p:sldLayoutId id="2147483693" r:id="rId14"/>
    <p:sldLayoutId id="2147483707" r:id="rId15"/>
    <p:sldLayoutId id="2147483728" r:id="rId16"/>
    <p:sldLayoutId id="2147483696" r:id="rId17"/>
    <p:sldLayoutId id="2147483716" r:id="rId18"/>
    <p:sldLayoutId id="2147483683" r:id="rId19"/>
    <p:sldLayoutId id="2147483695" r:id="rId20"/>
    <p:sldLayoutId id="2147483685" r:id="rId21"/>
    <p:sldLayoutId id="2147483727" r:id="rId22"/>
    <p:sldLayoutId id="2147483718" r:id="rId23"/>
    <p:sldLayoutId id="2147483724" r:id="rId24"/>
    <p:sldLayoutId id="2147483730" r:id="rId25"/>
  </p:sldLayoutIdLst>
  <p:transition spd="slow">
    <p:push dir="u"/>
  </p:transition>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240" userDrawn="1">
          <p15:clr>
            <a:srgbClr val="F26B43"/>
          </p15:clr>
        </p15:guide>
        <p15:guide id="2" pos="57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13.svg"/><Relationship Id="rId2" Type="http://schemas.openxmlformats.org/officeDocument/2006/relationships/image" Target="../media/image4.png"/><Relationship Id="rId1" Type="http://schemas.openxmlformats.org/officeDocument/2006/relationships/slideLayout" Target="../slideLayouts/slideLayout18.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04986D0-EB9F-4F0A-94B1-B7A204A606A6}"/>
              </a:ext>
            </a:extLst>
          </p:cNvPr>
          <p:cNvSpPr txBox="1"/>
          <p:nvPr/>
        </p:nvSpPr>
        <p:spPr>
          <a:xfrm>
            <a:off x="1581158" y="5324469"/>
            <a:ext cx="7543792" cy="769441"/>
          </a:xfrm>
          <a:prstGeom prst="rect">
            <a:avLst/>
          </a:prstGeom>
          <a:noFill/>
        </p:spPr>
        <p:txBody>
          <a:bodyPr wrap="square" rtlCol="0">
            <a:spAutoFit/>
          </a:bodyPr>
          <a:lstStyle/>
          <a:p>
            <a:pPr>
              <a:lnSpc>
                <a:spcPct val="150000"/>
              </a:lnSpc>
              <a:spcBef>
                <a:spcPts val="600"/>
              </a:spcBef>
              <a:buClr>
                <a:schemeClr val="accent2"/>
              </a:buClr>
            </a:pPr>
            <a:r>
              <a:rPr lang="en-US" sz="3200" b="1" dirty="0">
                <a:solidFill>
                  <a:schemeClr val="bg2"/>
                </a:solidFill>
                <a:latin typeface="Nunito" pitchFamily="2" charset="0"/>
                <a:ea typeface="Karla" pitchFamily="2" charset="0"/>
              </a:rPr>
              <a:t>Project Manager</a:t>
            </a:r>
          </a:p>
        </p:txBody>
      </p:sp>
      <p:sp>
        <p:nvSpPr>
          <p:cNvPr id="5" name="TextBox 4">
            <a:extLst>
              <a:ext uri="{FF2B5EF4-FFF2-40B4-BE49-F238E27FC236}">
                <a16:creationId xmlns:a16="http://schemas.microsoft.com/office/drawing/2014/main" id="{C456A4A1-2738-4DBF-8F09-EA4EC0105682}"/>
              </a:ext>
            </a:extLst>
          </p:cNvPr>
          <p:cNvSpPr txBox="1"/>
          <p:nvPr/>
        </p:nvSpPr>
        <p:spPr>
          <a:xfrm>
            <a:off x="1555272" y="2171642"/>
            <a:ext cx="7351964" cy="3012363"/>
          </a:xfrm>
          <a:prstGeom prst="rect">
            <a:avLst/>
          </a:prstGeom>
          <a:noFill/>
        </p:spPr>
        <p:txBody>
          <a:bodyPr wrap="square" rtlCol="0">
            <a:spAutoFit/>
          </a:bodyPr>
          <a:lstStyle/>
          <a:p>
            <a:pPr>
              <a:lnSpc>
                <a:spcPct val="80000"/>
              </a:lnSpc>
            </a:pPr>
            <a:r>
              <a:rPr lang="en-US" sz="11500" dirty="0">
                <a:latin typeface="Nunito ExtraBold" pitchFamily="2" charset="0"/>
                <a:ea typeface="Lato Heavy" panose="020F0502020204030203" pitchFamily="34" charset="0"/>
                <a:cs typeface="Lato Heavy" panose="020F0502020204030203" pitchFamily="34" charset="0"/>
              </a:rPr>
              <a:t>Jessica </a:t>
            </a:r>
          </a:p>
          <a:p>
            <a:pPr>
              <a:lnSpc>
                <a:spcPct val="80000"/>
              </a:lnSpc>
            </a:pPr>
            <a:r>
              <a:rPr lang="en-US" sz="11500" dirty="0">
                <a:latin typeface="Nunito ExtraBold" pitchFamily="2" charset="0"/>
                <a:ea typeface="Lato Heavy" panose="020F0502020204030203" pitchFamily="34" charset="0"/>
                <a:cs typeface="Lato Heavy" panose="020F0502020204030203" pitchFamily="34" charset="0"/>
              </a:rPr>
              <a:t>Lemaire</a:t>
            </a:r>
          </a:p>
        </p:txBody>
      </p:sp>
      <p:sp>
        <p:nvSpPr>
          <p:cNvPr id="8" name="Rectangle 7">
            <a:extLst>
              <a:ext uri="{FF2B5EF4-FFF2-40B4-BE49-F238E27FC236}">
                <a16:creationId xmlns:a16="http://schemas.microsoft.com/office/drawing/2014/main" id="{83A07904-D735-4D88-A512-B879618A35CC}"/>
              </a:ext>
            </a:extLst>
          </p:cNvPr>
          <p:cNvSpPr/>
          <p:nvPr/>
        </p:nvSpPr>
        <p:spPr>
          <a:xfrm>
            <a:off x="1581158" y="7800007"/>
            <a:ext cx="3707534" cy="344325"/>
          </a:xfrm>
          <a:prstGeom prst="rect">
            <a:avLst/>
          </a:prstGeom>
        </p:spPr>
        <p:txBody>
          <a:bodyPr wrap="square">
            <a:spAutoFit/>
          </a:bodyPr>
          <a:lstStyle/>
          <a:p>
            <a:pPr>
              <a:lnSpc>
                <a:spcPts val="1900"/>
              </a:lnSpc>
            </a:pPr>
            <a:r>
              <a:rPr lang="en-US" dirty="0">
                <a:ea typeface="Roboto Medium" panose="02000000000000000000" pitchFamily="2" charset="0"/>
                <a:cs typeface="Roboto Medium" panose="02000000000000000000" pitchFamily="2" charset="0"/>
              </a:rPr>
              <a:t>hello@youmail.com</a:t>
            </a:r>
          </a:p>
        </p:txBody>
      </p:sp>
      <p:sp>
        <p:nvSpPr>
          <p:cNvPr id="10" name="Rectangle 9">
            <a:extLst>
              <a:ext uri="{FF2B5EF4-FFF2-40B4-BE49-F238E27FC236}">
                <a16:creationId xmlns:a16="http://schemas.microsoft.com/office/drawing/2014/main" id="{9D59EB2B-286E-42D2-B99C-6FD1F72526CC}"/>
              </a:ext>
            </a:extLst>
          </p:cNvPr>
          <p:cNvSpPr/>
          <p:nvPr/>
        </p:nvSpPr>
        <p:spPr>
          <a:xfrm>
            <a:off x="1581158" y="8204703"/>
            <a:ext cx="3707534" cy="344325"/>
          </a:xfrm>
          <a:prstGeom prst="rect">
            <a:avLst/>
          </a:prstGeom>
        </p:spPr>
        <p:txBody>
          <a:bodyPr wrap="square">
            <a:spAutoFit/>
          </a:bodyPr>
          <a:lstStyle/>
          <a:p>
            <a:pPr>
              <a:lnSpc>
                <a:spcPts val="1900"/>
              </a:lnSpc>
            </a:pPr>
            <a:r>
              <a:rPr lang="en-US" dirty="0">
                <a:ea typeface="Roboto Medium" panose="02000000000000000000" pitchFamily="2" charset="0"/>
                <a:cs typeface="Roboto Medium" panose="02000000000000000000" pitchFamily="2" charset="0"/>
              </a:rPr>
              <a:t>www.protemplatemarket.com</a:t>
            </a:r>
          </a:p>
        </p:txBody>
      </p:sp>
      <p:sp>
        <p:nvSpPr>
          <p:cNvPr id="18" name="Rectangle 17">
            <a:extLst>
              <a:ext uri="{FF2B5EF4-FFF2-40B4-BE49-F238E27FC236}">
                <a16:creationId xmlns:a16="http://schemas.microsoft.com/office/drawing/2014/main" id="{8E73070F-C2A7-4BC2-AB59-8CEFC52D9D4C}"/>
              </a:ext>
            </a:extLst>
          </p:cNvPr>
          <p:cNvSpPr/>
          <p:nvPr/>
        </p:nvSpPr>
        <p:spPr>
          <a:xfrm>
            <a:off x="1581158" y="8609400"/>
            <a:ext cx="3707534" cy="344325"/>
          </a:xfrm>
          <a:prstGeom prst="rect">
            <a:avLst/>
          </a:prstGeom>
        </p:spPr>
        <p:txBody>
          <a:bodyPr wrap="square">
            <a:spAutoFit/>
          </a:bodyPr>
          <a:lstStyle/>
          <a:p>
            <a:pPr>
              <a:lnSpc>
                <a:spcPts val="1900"/>
              </a:lnSpc>
            </a:pPr>
            <a:r>
              <a:rPr lang="en-US" dirty="0">
                <a:ea typeface="Roboto Medium" panose="02000000000000000000" pitchFamily="2" charset="0"/>
                <a:cs typeface="Roboto Medium" panose="02000000000000000000" pitchFamily="2" charset="0"/>
              </a:rPr>
              <a:t>+0 1234 5678</a:t>
            </a:r>
          </a:p>
        </p:txBody>
      </p:sp>
      <p:sp>
        <p:nvSpPr>
          <p:cNvPr id="19" name="Oval 18">
            <a:extLst>
              <a:ext uri="{FF2B5EF4-FFF2-40B4-BE49-F238E27FC236}">
                <a16:creationId xmlns:a16="http://schemas.microsoft.com/office/drawing/2014/main" id="{66045F99-6EAF-414C-BEFE-CEDE0E784A7B}"/>
              </a:ext>
            </a:extLst>
          </p:cNvPr>
          <p:cNvSpPr/>
          <p:nvPr/>
        </p:nvSpPr>
        <p:spPr>
          <a:xfrm>
            <a:off x="865945" y="9392990"/>
            <a:ext cx="394034" cy="394034"/>
          </a:xfrm>
          <a:prstGeom prst="ellipse">
            <a:avLst/>
          </a:prstGeom>
          <a:gradFill>
            <a:gsLst>
              <a:gs pos="0">
                <a:schemeClr val="accent1"/>
              </a:gs>
              <a:gs pos="60000">
                <a:schemeClr val="accent6"/>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4827DE01-263B-4683-999C-A0E7F86E50EC}"/>
              </a:ext>
            </a:extLst>
          </p:cNvPr>
          <p:cNvSpPr/>
          <p:nvPr/>
        </p:nvSpPr>
        <p:spPr>
          <a:xfrm>
            <a:off x="2684309" y="501564"/>
            <a:ext cx="394034" cy="394034"/>
          </a:xfrm>
          <a:prstGeom prst="ellipse">
            <a:avLst/>
          </a:prstGeom>
          <a:gradFill>
            <a:gsLst>
              <a:gs pos="0">
                <a:schemeClr val="accent1"/>
              </a:gs>
              <a:gs pos="60000">
                <a:schemeClr val="accent4"/>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34BA24A2-7B29-4049-937E-9243ECB9F0DF}"/>
              </a:ext>
            </a:extLst>
          </p:cNvPr>
          <p:cNvSpPr/>
          <p:nvPr/>
        </p:nvSpPr>
        <p:spPr>
          <a:xfrm>
            <a:off x="17417570" y="7061128"/>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Picture Placeholder 5">
            <a:extLst>
              <a:ext uri="{FF2B5EF4-FFF2-40B4-BE49-F238E27FC236}">
                <a16:creationId xmlns:a16="http://schemas.microsoft.com/office/drawing/2014/main" id="{19C55615-440A-4A33-9310-BD92312066E0}"/>
              </a:ext>
            </a:extLst>
          </p:cNvPr>
          <p:cNvSpPr>
            <a:spLocks noGrp="1"/>
          </p:cNvSpPr>
          <p:nvPr>
            <p:ph type="pic" sz="quarter" idx="10"/>
          </p:nvPr>
        </p:nvSpPr>
        <p:spPr/>
        <p:txBody>
          <a:bodyPr/>
          <a:lstStyle/>
          <a:p>
            <a:endParaRPr lang="en-US"/>
          </a:p>
        </p:txBody>
      </p:sp>
      <p:sp>
        <p:nvSpPr>
          <p:cNvPr id="17" name="Подзаголовок 2">
            <a:extLst>
              <a:ext uri="{FF2B5EF4-FFF2-40B4-BE49-F238E27FC236}">
                <a16:creationId xmlns:a16="http://schemas.microsoft.com/office/drawing/2014/main" id="{892F2528-5317-455F-B4C6-EE4459E7A610}"/>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22" name="Подзаголовок 2">
            <a:extLst>
              <a:ext uri="{FF2B5EF4-FFF2-40B4-BE49-F238E27FC236}">
                <a16:creationId xmlns:a16="http://schemas.microsoft.com/office/drawing/2014/main" id="{D9365670-3F78-E621-D0F4-B826E1B83081}"/>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23" name="Подзаголовок 2">
            <a:extLst>
              <a:ext uri="{FF2B5EF4-FFF2-40B4-BE49-F238E27FC236}">
                <a16:creationId xmlns:a16="http://schemas.microsoft.com/office/drawing/2014/main" id="{7D6C0F4D-8C25-5DE7-343F-9D9418D5CACB}"/>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24" name="Подзаголовок 2">
            <a:extLst>
              <a:ext uri="{FF2B5EF4-FFF2-40B4-BE49-F238E27FC236}">
                <a16:creationId xmlns:a16="http://schemas.microsoft.com/office/drawing/2014/main" id="{F9F22CB5-063C-2FF4-126B-D78DCF0086D3}"/>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Project</a:t>
            </a:r>
          </a:p>
        </p:txBody>
      </p:sp>
      <p:sp>
        <p:nvSpPr>
          <p:cNvPr id="25" name="Подзаголовок 2">
            <a:extLst>
              <a:ext uri="{FF2B5EF4-FFF2-40B4-BE49-F238E27FC236}">
                <a16:creationId xmlns:a16="http://schemas.microsoft.com/office/drawing/2014/main" id="{387788BB-0FB7-08C1-4653-59177D08D4F4}"/>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spTree>
    <p:extLst>
      <p:ext uri="{BB962C8B-B14F-4D97-AF65-F5344CB8AC3E}">
        <p14:creationId xmlns:p14="http://schemas.microsoft.com/office/powerpoint/2010/main" val="129074178"/>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Line 65">
            <a:extLst>
              <a:ext uri="{FF2B5EF4-FFF2-40B4-BE49-F238E27FC236}">
                <a16:creationId xmlns:a16="http://schemas.microsoft.com/office/drawing/2014/main" id="{70DEA455-66EF-9D87-5F02-9F80149EB67A}"/>
              </a:ext>
            </a:extLst>
          </p:cNvPr>
          <p:cNvSpPr>
            <a:spLocks noChangeShapeType="1"/>
          </p:cNvSpPr>
          <p:nvPr/>
        </p:nvSpPr>
        <p:spPr bwMode="auto">
          <a:xfrm flipV="1">
            <a:off x="12713805" y="2522107"/>
            <a:ext cx="0" cy="5158052"/>
          </a:xfrm>
          <a:prstGeom prst="line">
            <a:avLst/>
          </a:prstGeom>
          <a:noFill/>
          <a:ln w="19050" cap="flat">
            <a:solidFill>
              <a:schemeClr val="bg1">
                <a:lumMod val="85000"/>
              </a:schemeClr>
            </a:solidFill>
            <a:prstDash val="solid"/>
            <a:miter lim="800000"/>
            <a:headEnd/>
            <a:tailEnd/>
          </a:ln>
          <a:extLst>
            <a:ext uri="{909E8E84-426E-40DD-AFC4-6F175D3DCCD1}">
              <a14:hiddenFill xmlns:a14="http://schemas.microsoft.com/office/drawing/2010/main">
                <a:noFill/>
              </a14:hiddenFill>
            </a:ext>
          </a:extLst>
        </p:spPr>
        <p:txBody>
          <a:bodyPr vert="horz" wrap="square" lIns="45708" tIns="22854" rIns="45708" bIns="22854" numCol="1" anchor="t" anchorCtr="0" compatLnSpc="1">
            <a:prstTxWarp prst="textNoShape">
              <a:avLst/>
            </a:prstTxWarp>
          </a:bodyPr>
          <a:lstStyle/>
          <a:p>
            <a:endParaRPr lang="en-US" b="1" dirty="0"/>
          </a:p>
        </p:txBody>
      </p:sp>
      <p:sp>
        <p:nvSpPr>
          <p:cNvPr id="11" name="Freeform 66">
            <a:extLst>
              <a:ext uri="{FF2B5EF4-FFF2-40B4-BE49-F238E27FC236}">
                <a16:creationId xmlns:a16="http://schemas.microsoft.com/office/drawing/2014/main" id="{8B6E8B90-05BF-B71C-557F-386A1D75B419}"/>
              </a:ext>
            </a:extLst>
          </p:cNvPr>
          <p:cNvSpPr>
            <a:spLocks/>
          </p:cNvSpPr>
          <p:nvPr/>
        </p:nvSpPr>
        <p:spPr bwMode="auto">
          <a:xfrm>
            <a:off x="13155002" y="6849794"/>
            <a:ext cx="1017667" cy="956274"/>
          </a:xfrm>
          <a:custGeom>
            <a:avLst/>
            <a:gdLst>
              <a:gd name="T0" fmla="*/ 0 w 1395"/>
              <a:gd name="T1" fmla="*/ 1311 h 1311"/>
              <a:gd name="T2" fmla="*/ 0 w 1395"/>
              <a:gd name="T3" fmla="*/ 487 h 1311"/>
              <a:gd name="T4" fmla="*/ 488 w 1395"/>
              <a:gd name="T5" fmla="*/ 0 h 1311"/>
              <a:gd name="T6" fmla="*/ 1395 w 1395"/>
              <a:gd name="T7" fmla="*/ 0 h 1311"/>
            </a:gdLst>
            <a:ahLst/>
            <a:cxnLst>
              <a:cxn ang="0">
                <a:pos x="T0" y="T1"/>
              </a:cxn>
              <a:cxn ang="0">
                <a:pos x="T2" y="T3"/>
              </a:cxn>
              <a:cxn ang="0">
                <a:pos x="T4" y="T5"/>
              </a:cxn>
              <a:cxn ang="0">
                <a:pos x="T6" y="T7"/>
              </a:cxn>
            </a:cxnLst>
            <a:rect l="0" t="0" r="r" b="b"/>
            <a:pathLst>
              <a:path w="1395" h="1311">
                <a:moveTo>
                  <a:pt x="0" y="1311"/>
                </a:moveTo>
                <a:cubicBezTo>
                  <a:pt x="0" y="487"/>
                  <a:pt x="0" y="487"/>
                  <a:pt x="0" y="487"/>
                </a:cubicBezTo>
                <a:cubicBezTo>
                  <a:pt x="0" y="219"/>
                  <a:pt x="220" y="0"/>
                  <a:pt x="488" y="0"/>
                </a:cubicBezTo>
                <a:cubicBezTo>
                  <a:pt x="1395" y="0"/>
                  <a:pt x="1395" y="0"/>
                  <a:pt x="1395" y="0"/>
                </a:cubicBezTo>
              </a:path>
            </a:pathLst>
          </a:custGeom>
          <a:noFill/>
          <a:ln w="1905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08" tIns="22854" rIns="45708" bIns="22854" numCol="1" anchor="t" anchorCtr="0" compatLnSpc="1">
            <a:prstTxWarp prst="textNoShape">
              <a:avLst/>
            </a:prstTxWarp>
          </a:bodyPr>
          <a:lstStyle/>
          <a:p>
            <a:endParaRPr lang="en-US" b="1" dirty="0"/>
          </a:p>
        </p:txBody>
      </p:sp>
      <p:sp>
        <p:nvSpPr>
          <p:cNvPr id="12" name="Freeform 67">
            <a:extLst>
              <a:ext uri="{FF2B5EF4-FFF2-40B4-BE49-F238E27FC236}">
                <a16:creationId xmlns:a16="http://schemas.microsoft.com/office/drawing/2014/main" id="{49E15A2A-FF11-2962-B137-18CC1F79C588}"/>
              </a:ext>
            </a:extLst>
          </p:cNvPr>
          <p:cNvSpPr>
            <a:spLocks/>
          </p:cNvSpPr>
          <p:nvPr/>
        </p:nvSpPr>
        <p:spPr bwMode="auto">
          <a:xfrm>
            <a:off x="12935445" y="5689569"/>
            <a:ext cx="2687766" cy="1881332"/>
          </a:xfrm>
          <a:custGeom>
            <a:avLst/>
            <a:gdLst>
              <a:gd name="T0" fmla="*/ 0 w 3686"/>
              <a:gd name="T1" fmla="*/ 2580 h 2580"/>
              <a:gd name="T2" fmla="*/ 0 w 3686"/>
              <a:gd name="T3" fmla="*/ 487 h 2580"/>
              <a:gd name="T4" fmla="*/ 488 w 3686"/>
              <a:gd name="T5" fmla="*/ 0 h 2580"/>
              <a:gd name="T6" fmla="*/ 3686 w 3686"/>
              <a:gd name="T7" fmla="*/ 0 h 2580"/>
            </a:gdLst>
            <a:ahLst/>
            <a:cxnLst>
              <a:cxn ang="0">
                <a:pos x="T0" y="T1"/>
              </a:cxn>
              <a:cxn ang="0">
                <a:pos x="T2" y="T3"/>
              </a:cxn>
              <a:cxn ang="0">
                <a:pos x="T4" y="T5"/>
              </a:cxn>
              <a:cxn ang="0">
                <a:pos x="T6" y="T7"/>
              </a:cxn>
            </a:cxnLst>
            <a:rect l="0" t="0" r="r" b="b"/>
            <a:pathLst>
              <a:path w="3686" h="2580">
                <a:moveTo>
                  <a:pt x="0" y="2580"/>
                </a:moveTo>
                <a:cubicBezTo>
                  <a:pt x="0" y="487"/>
                  <a:pt x="0" y="487"/>
                  <a:pt x="0" y="487"/>
                </a:cubicBezTo>
                <a:cubicBezTo>
                  <a:pt x="0" y="219"/>
                  <a:pt x="220" y="0"/>
                  <a:pt x="488" y="0"/>
                </a:cubicBezTo>
                <a:cubicBezTo>
                  <a:pt x="3686" y="0"/>
                  <a:pt x="3686" y="0"/>
                  <a:pt x="3686" y="0"/>
                </a:cubicBezTo>
              </a:path>
            </a:pathLst>
          </a:custGeom>
          <a:noFill/>
          <a:ln w="1905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08" tIns="22854" rIns="45708" bIns="22854" numCol="1" anchor="t" anchorCtr="0" compatLnSpc="1">
            <a:prstTxWarp prst="textNoShape">
              <a:avLst/>
            </a:prstTxWarp>
          </a:bodyPr>
          <a:lstStyle/>
          <a:p>
            <a:endParaRPr lang="en-US" b="1" dirty="0"/>
          </a:p>
        </p:txBody>
      </p:sp>
      <p:sp>
        <p:nvSpPr>
          <p:cNvPr id="13" name="Freeform 68">
            <a:extLst>
              <a:ext uri="{FF2B5EF4-FFF2-40B4-BE49-F238E27FC236}">
                <a16:creationId xmlns:a16="http://schemas.microsoft.com/office/drawing/2014/main" id="{BDE6E4DF-B7DA-2911-47D0-B614146F1CA1}"/>
              </a:ext>
            </a:extLst>
          </p:cNvPr>
          <p:cNvSpPr>
            <a:spLocks/>
          </p:cNvSpPr>
          <p:nvPr/>
        </p:nvSpPr>
        <p:spPr bwMode="auto">
          <a:xfrm>
            <a:off x="10539053" y="5009046"/>
            <a:ext cx="1742937" cy="2351664"/>
          </a:xfrm>
          <a:custGeom>
            <a:avLst/>
            <a:gdLst>
              <a:gd name="T0" fmla="*/ 2390 w 2390"/>
              <a:gd name="T1" fmla="*/ 3225 h 3225"/>
              <a:gd name="T2" fmla="*/ 2390 w 2390"/>
              <a:gd name="T3" fmla="*/ 488 h 3225"/>
              <a:gd name="T4" fmla="*/ 1902 w 2390"/>
              <a:gd name="T5" fmla="*/ 0 h 3225"/>
              <a:gd name="T6" fmla="*/ 0 w 2390"/>
              <a:gd name="T7" fmla="*/ 0 h 3225"/>
            </a:gdLst>
            <a:ahLst/>
            <a:cxnLst>
              <a:cxn ang="0">
                <a:pos x="T0" y="T1"/>
              </a:cxn>
              <a:cxn ang="0">
                <a:pos x="T2" y="T3"/>
              </a:cxn>
              <a:cxn ang="0">
                <a:pos x="T4" y="T5"/>
              </a:cxn>
              <a:cxn ang="0">
                <a:pos x="T6" y="T7"/>
              </a:cxn>
            </a:cxnLst>
            <a:rect l="0" t="0" r="r" b="b"/>
            <a:pathLst>
              <a:path w="2390" h="3225">
                <a:moveTo>
                  <a:pt x="2390" y="3225"/>
                </a:moveTo>
                <a:cubicBezTo>
                  <a:pt x="2390" y="488"/>
                  <a:pt x="2390" y="488"/>
                  <a:pt x="2390" y="488"/>
                </a:cubicBezTo>
                <a:cubicBezTo>
                  <a:pt x="2390" y="219"/>
                  <a:pt x="2171" y="0"/>
                  <a:pt x="1902" y="0"/>
                </a:cubicBezTo>
                <a:cubicBezTo>
                  <a:pt x="0" y="0"/>
                  <a:pt x="0" y="0"/>
                  <a:pt x="0" y="0"/>
                </a:cubicBezTo>
              </a:path>
            </a:pathLst>
          </a:custGeom>
          <a:noFill/>
          <a:ln w="1905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08" tIns="22854" rIns="45708" bIns="22854" numCol="1" anchor="t" anchorCtr="0" compatLnSpc="1">
            <a:prstTxWarp prst="textNoShape">
              <a:avLst/>
            </a:prstTxWarp>
          </a:bodyPr>
          <a:lstStyle/>
          <a:p>
            <a:endParaRPr lang="en-US" b="1" dirty="0"/>
          </a:p>
        </p:txBody>
      </p:sp>
      <p:sp>
        <p:nvSpPr>
          <p:cNvPr id="14" name="Freeform 69">
            <a:extLst>
              <a:ext uri="{FF2B5EF4-FFF2-40B4-BE49-F238E27FC236}">
                <a16:creationId xmlns:a16="http://schemas.microsoft.com/office/drawing/2014/main" id="{9091F751-678B-4BE1-70DB-5948664DE329}"/>
              </a:ext>
            </a:extLst>
          </p:cNvPr>
          <p:cNvSpPr>
            <a:spLocks/>
          </p:cNvSpPr>
          <p:nvPr/>
        </p:nvSpPr>
        <p:spPr bwMode="auto">
          <a:xfrm>
            <a:off x="9751332" y="6363853"/>
            <a:ext cx="2531681" cy="1802249"/>
          </a:xfrm>
          <a:custGeom>
            <a:avLst/>
            <a:gdLst>
              <a:gd name="T0" fmla="*/ 3472 w 3472"/>
              <a:gd name="T1" fmla="*/ 2473 h 2473"/>
              <a:gd name="T2" fmla="*/ 3472 w 3472"/>
              <a:gd name="T3" fmla="*/ 488 h 2473"/>
              <a:gd name="T4" fmla="*/ 2984 w 3472"/>
              <a:gd name="T5" fmla="*/ 0 h 2473"/>
              <a:gd name="T6" fmla="*/ 0 w 3472"/>
              <a:gd name="T7" fmla="*/ 0 h 2473"/>
            </a:gdLst>
            <a:ahLst/>
            <a:cxnLst>
              <a:cxn ang="0">
                <a:pos x="T0" y="T1"/>
              </a:cxn>
              <a:cxn ang="0">
                <a:pos x="T2" y="T3"/>
              </a:cxn>
              <a:cxn ang="0">
                <a:pos x="T4" y="T5"/>
              </a:cxn>
              <a:cxn ang="0">
                <a:pos x="T6" y="T7"/>
              </a:cxn>
            </a:cxnLst>
            <a:rect l="0" t="0" r="r" b="b"/>
            <a:pathLst>
              <a:path w="3472" h="2473">
                <a:moveTo>
                  <a:pt x="3472" y="2473"/>
                </a:moveTo>
                <a:cubicBezTo>
                  <a:pt x="3472" y="488"/>
                  <a:pt x="3472" y="488"/>
                  <a:pt x="3472" y="488"/>
                </a:cubicBezTo>
                <a:cubicBezTo>
                  <a:pt x="3472" y="220"/>
                  <a:pt x="3253" y="0"/>
                  <a:pt x="2984" y="0"/>
                </a:cubicBezTo>
                <a:cubicBezTo>
                  <a:pt x="0" y="0"/>
                  <a:pt x="0" y="0"/>
                  <a:pt x="0" y="0"/>
                </a:cubicBezTo>
              </a:path>
            </a:pathLst>
          </a:custGeom>
          <a:noFill/>
          <a:ln w="1905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08" tIns="22854" rIns="45708" bIns="22854" numCol="1" anchor="t" anchorCtr="0" compatLnSpc="1">
            <a:prstTxWarp prst="textNoShape">
              <a:avLst/>
            </a:prstTxWarp>
          </a:bodyPr>
          <a:lstStyle/>
          <a:p>
            <a:endParaRPr lang="en-US" b="1" dirty="0"/>
          </a:p>
        </p:txBody>
      </p:sp>
      <p:sp>
        <p:nvSpPr>
          <p:cNvPr id="15" name="Freeform 70">
            <a:extLst>
              <a:ext uri="{FF2B5EF4-FFF2-40B4-BE49-F238E27FC236}">
                <a16:creationId xmlns:a16="http://schemas.microsoft.com/office/drawing/2014/main" id="{97C0E796-4747-CBE9-EB9A-CDDD9B497D72}"/>
              </a:ext>
            </a:extLst>
          </p:cNvPr>
          <p:cNvSpPr>
            <a:spLocks/>
          </p:cNvSpPr>
          <p:nvPr/>
        </p:nvSpPr>
        <p:spPr bwMode="auto">
          <a:xfrm>
            <a:off x="12916714" y="4200530"/>
            <a:ext cx="1656571" cy="1880291"/>
          </a:xfrm>
          <a:custGeom>
            <a:avLst/>
            <a:gdLst>
              <a:gd name="T0" fmla="*/ 0 w 2271"/>
              <a:gd name="T1" fmla="*/ 2580 h 2580"/>
              <a:gd name="T2" fmla="*/ 0 w 2271"/>
              <a:gd name="T3" fmla="*/ 487 h 2580"/>
              <a:gd name="T4" fmla="*/ 488 w 2271"/>
              <a:gd name="T5" fmla="*/ 0 h 2580"/>
              <a:gd name="T6" fmla="*/ 2271 w 2271"/>
              <a:gd name="T7" fmla="*/ 0 h 2580"/>
            </a:gdLst>
            <a:ahLst/>
            <a:cxnLst>
              <a:cxn ang="0">
                <a:pos x="T0" y="T1"/>
              </a:cxn>
              <a:cxn ang="0">
                <a:pos x="T2" y="T3"/>
              </a:cxn>
              <a:cxn ang="0">
                <a:pos x="T4" y="T5"/>
              </a:cxn>
              <a:cxn ang="0">
                <a:pos x="T6" y="T7"/>
              </a:cxn>
            </a:cxnLst>
            <a:rect l="0" t="0" r="r" b="b"/>
            <a:pathLst>
              <a:path w="2271" h="2580">
                <a:moveTo>
                  <a:pt x="0" y="2580"/>
                </a:moveTo>
                <a:cubicBezTo>
                  <a:pt x="0" y="487"/>
                  <a:pt x="0" y="487"/>
                  <a:pt x="0" y="487"/>
                </a:cubicBezTo>
                <a:cubicBezTo>
                  <a:pt x="0" y="219"/>
                  <a:pt x="220" y="0"/>
                  <a:pt x="488" y="0"/>
                </a:cubicBezTo>
                <a:cubicBezTo>
                  <a:pt x="2271" y="0"/>
                  <a:pt x="2271" y="0"/>
                  <a:pt x="2271" y="0"/>
                </a:cubicBezTo>
              </a:path>
            </a:pathLst>
          </a:custGeom>
          <a:noFill/>
          <a:ln w="1905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08" tIns="22854" rIns="45708" bIns="22854" numCol="1" anchor="t" anchorCtr="0" compatLnSpc="1">
            <a:prstTxWarp prst="textNoShape">
              <a:avLst/>
            </a:prstTxWarp>
          </a:bodyPr>
          <a:lstStyle/>
          <a:p>
            <a:endParaRPr lang="en-US" b="1" dirty="0"/>
          </a:p>
        </p:txBody>
      </p:sp>
      <p:sp>
        <p:nvSpPr>
          <p:cNvPr id="16" name="Freeform 71">
            <a:extLst>
              <a:ext uri="{FF2B5EF4-FFF2-40B4-BE49-F238E27FC236}">
                <a16:creationId xmlns:a16="http://schemas.microsoft.com/office/drawing/2014/main" id="{3921704F-4648-4ECE-BDEC-99C6161F968D}"/>
              </a:ext>
            </a:extLst>
          </p:cNvPr>
          <p:cNvSpPr>
            <a:spLocks/>
          </p:cNvSpPr>
          <p:nvPr/>
        </p:nvSpPr>
        <p:spPr bwMode="auto">
          <a:xfrm>
            <a:off x="10545280" y="3614694"/>
            <a:ext cx="1956252" cy="3924990"/>
          </a:xfrm>
          <a:custGeom>
            <a:avLst/>
            <a:gdLst>
              <a:gd name="T0" fmla="*/ 2683 w 2683"/>
              <a:gd name="T1" fmla="*/ 5383 h 5383"/>
              <a:gd name="T2" fmla="*/ 2683 w 2683"/>
              <a:gd name="T3" fmla="*/ 488 h 5383"/>
              <a:gd name="T4" fmla="*/ 2196 w 2683"/>
              <a:gd name="T5" fmla="*/ 0 h 5383"/>
              <a:gd name="T6" fmla="*/ 0 w 2683"/>
              <a:gd name="T7" fmla="*/ 0 h 5383"/>
            </a:gdLst>
            <a:ahLst/>
            <a:cxnLst>
              <a:cxn ang="0">
                <a:pos x="T0" y="T1"/>
              </a:cxn>
              <a:cxn ang="0">
                <a:pos x="T2" y="T3"/>
              </a:cxn>
              <a:cxn ang="0">
                <a:pos x="T4" y="T5"/>
              </a:cxn>
              <a:cxn ang="0">
                <a:pos x="T6" y="T7"/>
              </a:cxn>
            </a:cxnLst>
            <a:rect l="0" t="0" r="r" b="b"/>
            <a:pathLst>
              <a:path w="2683" h="5383">
                <a:moveTo>
                  <a:pt x="2683" y="5383"/>
                </a:moveTo>
                <a:cubicBezTo>
                  <a:pt x="2683" y="488"/>
                  <a:pt x="2683" y="488"/>
                  <a:pt x="2683" y="488"/>
                </a:cubicBezTo>
                <a:cubicBezTo>
                  <a:pt x="2683" y="219"/>
                  <a:pt x="2464" y="0"/>
                  <a:pt x="2196" y="0"/>
                </a:cubicBezTo>
                <a:cubicBezTo>
                  <a:pt x="0" y="0"/>
                  <a:pt x="0" y="0"/>
                  <a:pt x="0" y="0"/>
                </a:cubicBezTo>
              </a:path>
            </a:pathLst>
          </a:custGeom>
          <a:noFill/>
          <a:ln w="19050" cap="flat">
            <a:solidFill>
              <a:schemeClr val="bg1">
                <a:lumMod val="8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08" tIns="22854" rIns="45708" bIns="22854" numCol="1" anchor="t" anchorCtr="0" compatLnSpc="1">
            <a:prstTxWarp prst="textNoShape">
              <a:avLst/>
            </a:prstTxWarp>
          </a:bodyPr>
          <a:lstStyle/>
          <a:p>
            <a:endParaRPr lang="en-US" b="1" dirty="0"/>
          </a:p>
        </p:txBody>
      </p:sp>
      <p:grpSp>
        <p:nvGrpSpPr>
          <p:cNvPr id="70" name="Group 69">
            <a:extLst>
              <a:ext uri="{FF2B5EF4-FFF2-40B4-BE49-F238E27FC236}">
                <a16:creationId xmlns:a16="http://schemas.microsoft.com/office/drawing/2014/main" id="{BB761B9E-D6C2-459D-A590-CD420B4C355A}"/>
              </a:ext>
            </a:extLst>
          </p:cNvPr>
          <p:cNvGrpSpPr/>
          <p:nvPr/>
        </p:nvGrpSpPr>
        <p:grpSpPr>
          <a:xfrm>
            <a:off x="12178611" y="1723184"/>
            <a:ext cx="1097280" cy="1097280"/>
            <a:chOff x="8059296" y="4013410"/>
            <a:chExt cx="2043425" cy="2113138"/>
          </a:xfrm>
        </p:grpSpPr>
        <p:sp>
          <p:nvSpPr>
            <p:cNvPr id="71" name="Google Shape;585;p86">
              <a:extLst>
                <a:ext uri="{FF2B5EF4-FFF2-40B4-BE49-F238E27FC236}">
                  <a16:creationId xmlns:a16="http://schemas.microsoft.com/office/drawing/2014/main" id="{6549945F-9DDF-F91A-D2C4-AC0F9862FA42}"/>
                </a:ext>
              </a:extLst>
            </p:cNvPr>
            <p:cNvSpPr/>
            <p:nvPr/>
          </p:nvSpPr>
          <p:spPr>
            <a:xfrm>
              <a:off x="8059296" y="4013410"/>
              <a:ext cx="2043425" cy="2113138"/>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72" name="Google Shape;585;p86">
              <a:extLst>
                <a:ext uri="{FF2B5EF4-FFF2-40B4-BE49-F238E27FC236}">
                  <a16:creationId xmlns:a16="http://schemas.microsoft.com/office/drawing/2014/main" id="{393849B1-D524-239F-5C86-0942B0EACB08}"/>
                </a:ext>
              </a:extLst>
            </p:cNvPr>
            <p:cNvSpPr/>
            <p:nvPr/>
          </p:nvSpPr>
          <p:spPr>
            <a:xfrm>
              <a:off x="8059296" y="4013410"/>
              <a:ext cx="2043425" cy="2113138"/>
            </a:xfrm>
            <a:prstGeom prst="ellipse">
              <a:avLst/>
            </a:prstGeom>
            <a:solidFill>
              <a:schemeClr val="tx2"/>
            </a:solidFill>
            <a:ln w="34925">
              <a:gradFill>
                <a:gsLst>
                  <a:gs pos="69000">
                    <a:schemeClr val="accent1">
                      <a:lumMod val="5000"/>
                      <a:lumOff val="95000"/>
                    </a:schemeClr>
                  </a:gs>
                  <a:gs pos="96000">
                    <a:schemeClr val="accent6">
                      <a:lumMod val="20000"/>
                      <a:lumOff val="80000"/>
                    </a:schemeClr>
                  </a:gs>
                </a:gsLst>
                <a:lin ang="3000000" scaled="0"/>
              </a:gradFill>
            </a:ln>
            <a:effectLst>
              <a:innerShdw blurRad="292100" dist="1778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sz="4050" dirty="0">
                <a:solidFill>
                  <a:schemeClr val="tx1"/>
                </a:solidFill>
                <a:sym typeface="Karla"/>
              </a:endParaRPr>
            </a:p>
          </p:txBody>
        </p:sp>
      </p:grpSp>
      <p:grpSp>
        <p:nvGrpSpPr>
          <p:cNvPr id="55" name="Group 54">
            <a:extLst>
              <a:ext uri="{FF2B5EF4-FFF2-40B4-BE49-F238E27FC236}">
                <a16:creationId xmlns:a16="http://schemas.microsoft.com/office/drawing/2014/main" id="{0DEB28EC-C898-713E-E5FC-D90365A3511E}"/>
              </a:ext>
            </a:extLst>
          </p:cNvPr>
          <p:cNvGrpSpPr/>
          <p:nvPr/>
        </p:nvGrpSpPr>
        <p:grpSpPr>
          <a:xfrm>
            <a:off x="10184981" y="4449149"/>
            <a:ext cx="1097280" cy="1097280"/>
            <a:chOff x="8059296" y="4013410"/>
            <a:chExt cx="2043425" cy="2113138"/>
          </a:xfrm>
        </p:grpSpPr>
        <p:sp>
          <p:nvSpPr>
            <p:cNvPr id="56" name="Google Shape;585;p86">
              <a:extLst>
                <a:ext uri="{FF2B5EF4-FFF2-40B4-BE49-F238E27FC236}">
                  <a16:creationId xmlns:a16="http://schemas.microsoft.com/office/drawing/2014/main" id="{678DD38C-C864-69BB-2663-709079D2933B}"/>
                </a:ext>
              </a:extLst>
            </p:cNvPr>
            <p:cNvSpPr/>
            <p:nvPr/>
          </p:nvSpPr>
          <p:spPr>
            <a:xfrm>
              <a:off x="8059296" y="4013410"/>
              <a:ext cx="2043425" cy="2113138"/>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57" name="Google Shape;585;p86">
              <a:extLst>
                <a:ext uri="{FF2B5EF4-FFF2-40B4-BE49-F238E27FC236}">
                  <a16:creationId xmlns:a16="http://schemas.microsoft.com/office/drawing/2014/main" id="{244F8C8C-A805-29E3-A4BA-0DF193AC16DD}"/>
                </a:ext>
              </a:extLst>
            </p:cNvPr>
            <p:cNvSpPr/>
            <p:nvPr/>
          </p:nvSpPr>
          <p:spPr>
            <a:xfrm>
              <a:off x="8059296" y="4013410"/>
              <a:ext cx="2043425" cy="2113138"/>
            </a:xfrm>
            <a:prstGeom prst="ellipse">
              <a:avLst/>
            </a:prstGeom>
            <a:solidFill>
              <a:schemeClr val="tx2"/>
            </a:solidFill>
            <a:ln w="34925">
              <a:gradFill>
                <a:gsLst>
                  <a:gs pos="69000">
                    <a:schemeClr val="accent1">
                      <a:lumMod val="5000"/>
                      <a:lumOff val="95000"/>
                    </a:schemeClr>
                  </a:gs>
                  <a:gs pos="96000">
                    <a:schemeClr val="accent6">
                      <a:lumMod val="20000"/>
                      <a:lumOff val="80000"/>
                    </a:schemeClr>
                  </a:gs>
                </a:gsLst>
                <a:lin ang="3000000" scaled="0"/>
              </a:gradFill>
            </a:ln>
            <a:effectLst>
              <a:innerShdw blurRad="292100" dist="1778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sz="4050" dirty="0">
                <a:solidFill>
                  <a:schemeClr val="tx1"/>
                </a:solidFill>
                <a:sym typeface="Karla"/>
              </a:endParaRPr>
            </a:p>
          </p:txBody>
        </p:sp>
      </p:grpSp>
      <p:grpSp>
        <p:nvGrpSpPr>
          <p:cNvPr id="52" name="Group 51">
            <a:extLst>
              <a:ext uri="{FF2B5EF4-FFF2-40B4-BE49-F238E27FC236}">
                <a16:creationId xmlns:a16="http://schemas.microsoft.com/office/drawing/2014/main" id="{9AC29673-8F2C-A049-F91A-A5DA7AA5F933}"/>
              </a:ext>
            </a:extLst>
          </p:cNvPr>
          <p:cNvGrpSpPr/>
          <p:nvPr/>
        </p:nvGrpSpPr>
        <p:grpSpPr>
          <a:xfrm>
            <a:off x="9102906" y="5814172"/>
            <a:ext cx="1097280" cy="1097280"/>
            <a:chOff x="8059296" y="4013410"/>
            <a:chExt cx="2043425" cy="2113138"/>
          </a:xfrm>
        </p:grpSpPr>
        <p:sp>
          <p:nvSpPr>
            <p:cNvPr id="53" name="Google Shape;585;p86">
              <a:extLst>
                <a:ext uri="{FF2B5EF4-FFF2-40B4-BE49-F238E27FC236}">
                  <a16:creationId xmlns:a16="http://schemas.microsoft.com/office/drawing/2014/main" id="{34735749-B4FC-E50D-FAEA-DF1AA109BA10}"/>
                </a:ext>
              </a:extLst>
            </p:cNvPr>
            <p:cNvSpPr/>
            <p:nvPr/>
          </p:nvSpPr>
          <p:spPr>
            <a:xfrm>
              <a:off x="8059296" y="4013410"/>
              <a:ext cx="2043425" cy="2113138"/>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54" name="Google Shape;585;p86">
              <a:extLst>
                <a:ext uri="{FF2B5EF4-FFF2-40B4-BE49-F238E27FC236}">
                  <a16:creationId xmlns:a16="http://schemas.microsoft.com/office/drawing/2014/main" id="{F4C0F37B-DBF3-95F1-B570-B2598E0461ED}"/>
                </a:ext>
              </a:extLst>
            </p:cNvPr>
            <p:cNvSpPr/>
            <p:nvPr/>
          </p:nvSpPr>
          <p:spPr>
            <a:xfrm>
              <a:off x="8059296" y="4013410"/>
              <a:ext cx="2043425" cy="2113138"/>
            </a:xfrm>
            <a:prstGeom prst="ellipse">
              <a:avLst/>
            </a:prstGeom>
            <a:solidFill>
              <a:schemeClr val="tx2"/>
            </a:solidFill>
            <a:ln w="34925">
              <a:gradFill>
                <a:gsLst>
                  <a:gs pos="69000">
                    <a:schemeClr val="accent1">
                      <a:lumMod val="5000"/>
                      <a:lumOff val="95000"/>
                    </a:schemeClr>
                  </a:gs>
                  <a:gs pos="96000">
                    <a:schemeClr val="accent6">
                      <a:lumMod val="20000"/>
                      <a:lumOff val="80000"/>
                    </a:schemeClr>
                  </a:gs>
                </a:gsLst>
                <a:lin ang="3000000" scaled="0"/>
              </a:gradFill>
            </a:ln>
            <a:effectLst>
              <a:innerShdw blurRad="292100" dist="1778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sz="4050" dirty="0">
                <a:solidFill>
                  <a:schemeClr val="tx1"/>
                </a:solidFill>
                <a:sym typeface="Karla"/>
              </a:endParaRPr>
            </a:p>
          </p:txBody>
        </p:sp>
      </p:grpSp>
      <p:grpSp>
        <p:nvGrpSpPr>
          <p:cNvPr id="58" name="Group 57">
            <a:extLst>
              <a:ext uri="{FF2B5EF4-FFF2-40B4-BE49-F238E27FC236}">
                <a16:creationId xmlns:a16="http://schemas.microsoft.com/office/drawing/2014/main" id="{30CB9CDB-E144-B5A7-9F38-E69EE097F8A6}"/>
              </a:ext>
            </a:extLst>
          </p:cNvPr>
          <p:cNvGrpSpPr/>
          <p:nvPr/>
        </p:nvGrpSpPr>
        <p:grpSpPr>
          <a:xfrm>
            <a:off x="9940971" y="3071255"/>
            <a:ext cx="1097280" cy="1097280"/>
            <a:chOff x="8059296" y="4013410"/>
            <a:chExt cx="2043425" cy="2113138"/>
          </a:xfrm>
        </p:grpSpPr>
        <p:sp>
          <p:nvSpPr>
            <p:cNvPr id="59" name="Google Shape;585;p86">
              <a:extLst>
                <a:ext uri="{FF2B5EF4-FFF2-40B4-BE49-F238E27FC236}">
                  <a16:creationId xmlns:a16="http://schemas.microsoft.com/office/drawing/2014/main" id="{150E2E67-A446-C871-A772-1FABC843BF99}"/>
                </a:ext>
              </a:extLst>
            </p:cNvPr>
            <p:cNvSpPr/>
            <p:nvPr/>
          </p:nvSpPr>
          <p:spPr>
            <a:xfrm>
              <a:off x="8059296" y="4013410"/>
              <a:ext cx="2043425" cy="2113138"/>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60" name="Google Shape;585;p86">
              <a:extLst>
                <a:ext uri="{FF2B5EF4-FFF2-40B4-BE49-F238E27FC236}">
                  <a16:creationId xmlns:a16="http://schemas.microsoft.com/office/drawing/2014/main" id="{F7C0361E-0874-F6BE-863F-A7EBBEBFFFAA}"/>
                </a:ext>
              </a:extLst>
            </p:cNvPr>
            <p:cNvSpPr/>
            <p:nvPr/>
          </p:nvSpPr>
          <p:spPr>
            <a:xfrm>
              <a:off x="8059296" y="4013410"/>
              <a:ext cx="2043425" cy="2113138"/>
            </a:xfrm>
            <a:prstGeom prst="ellipse">
              <a:avLst/>
            </a:prstGeom>
            <a:solidFill>
              <a:schemeClr val="tx2"/>
            </a:solidFill>
            <a:ln w="34925">
              <a:gradFill>
                <a:gsLst>
                  <a:gs pos="69000">
                    <a:schemeClr val="accent1">
                      <a:lumMod val="5000"/>
                      <a:lumOff val="95000"/>
                    </a:schemeClr>
                  </a:gs>
                  <a:gs pos="96000">
                    <a:schemeClr val="accent6">
                      <a:lumMod val="20000"/>
                      <a:lumOff val="80000"/>
                    </a:schemeClr>
                  </a:gs>
                </a:gsLst>
                <a:lin ang="3000000" scaled="0"/>
              </a:gradFill>
            </a:ln>
            <a:effectLst>
              <a:innerShdw blurRad="292100" dist="1778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sz="4050" dirty="0">
                <a:solidFill>
                  <a:schemeClr val="tx1"/>
                </a:solidFill>
                <a:sym typeface="Karla"/>
              </a:endParaRPr>
            </a:p>
          </p:txBody>
        </p:sp>
      </p:grpSp>
      <p:grpSp>
        <p:nvGrpSpPr>
          <p:cNvPr id="61" name="Group 60">
            <a:extLst>
              <a:ext uri="{FF2B5EF4-FFF2-40B4-BE49-F238E27FC236}">
                <a16:creationId xmlns:a16="http://schemas.microsoft.com/office/drawing/2014/main" id="{4C8195B2-659F-E575-AD24-3E2C289EE54B}"/>
              </a:ext>
            </a:extLst>
          </p:cNvPr>
          <p:cNvGrpSpPr/>
          <p:nvPr/>
        </p:nvGrpSpPr>
        <p:grpSpPr>
          <a:xfrm>
            <a:off x="13964291" y="3644255"/>
            <a:ext cx="1097280" cy="1097280"/>
            <a:chOff x="8059296" y="4013410"/>
            <a:chExt cx="2043425" cy="2113138"/>
          </a:xfrm>
        </p:grpSpPr>
        <p:sp>
          <p:nvSpPr>
            <p:cNvPr id="62" name="Google Shape;585;p86">
              <a:extLst>
                <a:ext uri="{FF2B5EF4-FFF2-40B4-BE49-F238E27FC236}">
                  <a16:creationId xmlns:a16="http://schemas.microsoft.com/office/drawing/2014/main" id="{484D55CD-C9FC-C2C0-AF93-BFE3789CF8CA}"/>
                </a:ext>
              </a:extLst>
            </p:cNvPr>
            <p:cNvSpPr/>
            <p:nvPr/>
          </p:nvSpPr>
          <p:spPr>
            <a:xfrm>
              <a:off x="8059296" y="4013410"/>
              <a:ext cx="2043425" cy="2113138"/>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63" name="Google Shape;585;p86">
              <a:extLst>
                <a:ext uri="{FF2B5EF4-FFF2-40B4-BE49-F238E27FC236}">
                  <a16:creationId xmlns:a16="http://schemas.microsoft.com/office/drawing/2014/main" id="{04BF8D5C-7D16-5A83-56A7-353FA7394646}"/>
                </a:ext>
              </a:extLst>
            </p:cNvPr>
            <p:cNvSpPr/>
            <p:nvPr/>
          </p:nvSpPr>
          <p:spPr>
            <a:xfrm>
              <a:off x="8059296" y="4013410"/>
              <a:ext cx="2043425" cy="2113138"/>
            </a:xfrm>
            <a:prstGeom prst="ellipse">
              <a:avLst/>
            </a:prstGeom>
            <a:solidFill>
              <a:schemeClr val="tx2"/>
            </a:solidFill>
            <a:ln w="34925">
              <a:gradFill>
                <a:gsLst>
                  <a:gs pos="69000">
                    <a:schemeClr val="accent1">
                      <a:lumMod val="5000"/>
                      <a:lumOff val="95000"/>
                    </a:schemeClr>
                  </a:gs>
                  <a:gs pos="96000">
                    <a:schemeClr val="accent6">
                      <a:lumMod val="20000"/>
                      <a:lumOff val="80000"/>
                    </a:schemeClr>
                  </a:gs>
                </a:gsLst>
                <a:lin ang="3000000" scaled="0"/>
              </a:gradFill>
            </a:ln>
            <a:effectLst>
              <a:innerShdw blurRad="292100" dist="1778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sz="4050" dirty="0">
                <a:solidFill>
                  <a:schemeClr val="tx1"/>
                </a:solidFill>
                <a:sym typeface="Karla"/>
              </a:endParaRPr>
            </a:p>
          </p:txBody>
        </p:sp>
      </p:grpSp>
      <p:grpSp>
        <p:nvGrpSpPr>
          <p:cNvPr id="64" name="Group 63">
            <a:extLst>
              <a:ext uri="{FF2B5EF4-FFF2-40B4-BE49-F238E27FC236}">
                <a16:creationId xmlns:a16="http://schemas.microsoft.com/office/drawing/2014/main" id="{E9116A51-F044-0962-16F9-B04993A67778}"/>
              </a:ext>
            </a:extLst>
          </p:cNvPr>
          <p:cNvGrpSpPr/>
          <p:nvPr/>
        </p:nvGrpSpPr>
        <p:grpSpPr>
          <a:xfrm>
            <a:off x="14525930" y="5132401"/>
            <a:ext cx="1097280" cy="1097280"/>
            <a:chOff x="8059296" y="4013410"/>
            <a:chExt cx="2043425" cy="2113138"/>
          </a:xfrm>
        </p:grpSpPr>
        <p:sp>
          <p:nvSpPr>
            <p:cNvPr id="65" name="Google Shape;585;p86">
              <a:extLst>
                <a:ext uri="{FF2B5EF4-FFF2-40B4-BE49-F238E27FC236}">
                  <a16:creationId xmlns:a16="http://schemas.microsoft.com/office/drawing/2014/main" id="{5443BF36-B222-2132-A5E4-3BEC775CF699}"/>
                </a:ext>
              </a:extLst>
            </p:cNvPr>
            <p:cNvSpPr/>
            <p:nvPr/>
          </p:nvSpPr>
          <p:spPr>
            <a:xfrm>
              <a:off x="8059296" y="4013410"/>
              <a:ext cx="2043425" cy="2113138"/>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66" name="Google Shape;585;p86">
              <a:extLst>
                <a:ext uri="{FF2B5EF4-FFF2-40B4-BE49-F238E27FC236}">
                  <a16:creationId xmlns:a16="http://schemas.microsoft.com/office/drawing/2014/main" id="{CEDE200B-0689-C896-BADE-B746656A9241}"/>
                </a:ext>
              </a:extLst>
            </p:cNvPr>
            <p:cNvSpPr/>
            <p:nvPr/>
          </p:nvSpPr>
          <p:spPr>
            <a:xfrm>
              <a:off x="8059296" y="4013410"/>
              <a:ext cx="2043425" cy="2113138"/>
            </a:xfrm>
            <a:prstGeom prst="ellipse">
              <a:avLst/>
            </a:prstGeom>
            <a:solidFill>
              <a:schemeClr val="tx2"/>
            </a:solidFill>
            <a:ln w="34925">
              <a:gradFill>
                <a:gsLst>
                  <a:gs pos="69000">
                    <a:schemeClr val="accent1">
                      <a:lumMod val="5000"/>
                      <a:lumOff val="95000"/>
                    </a:schemeClr>
                  </a:gs>
                  <a:gs pos="96000">
                    <a:schemeClr val="accent6">
                      <a:lumMod val="20000"/>
                      <a:lumOff val="80000"/>
                    </a:schemeClr>
                  </a:gs>
                </a:gsLst>
                <a:lin ang="3000000" scaled="0"/>
              </a:gradFill>
            </a:ln>
            <a:effectLst>
              <a:innerShdw blurRad="292100" dist="1778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sz="4050" dirty="0">
                <a:solidFill>
                  <a:schemeClr val="tx1"/>
                </a:solidFill>
                <a:sym typeface="Karla"/>
              </a:endParaRPr>
            </a:p>
          </p:txBody>
        </p:sp>
      </p:grpSp>
      <p:grpSp>
        <p:nvGrpSpPr>
          <p:cNvPr id="67" name="Group 66">
            <a:extLst>
              <a:ext uri="{FF2B5EF4-FFF2-40B4-BE49-F238E27FC236}">
                <a16:creationId xmlns:a16="http://schemas.microsoft.com/office/drawing/2014/main" id="{6FE24F6E-130B-8350-8FF9-B3A05FF932D7}"/>
              </a:ext>
            </a:extLst>
          </p:cNvPr>
          <p:cNvGrpSpPr/>
          <p:nvPr/>
        </p:nvGrpSpPr>
        <p:grpSpPr>
          <a:xfrm>
            <a:off x="13616736" y="6305963"/>
            <a:ext cx="1097280" cy="1097280"/>
            <a:chOff x="8059296" y="4013410"/>
            <a:chExt cx="2043425" cy="2113138"/>
          </a:xfrm>
        </p:grpSpPr>
        <p:sp>
          <p:nvSpPr>
            <p:cNvPr id="68" name="Google Shape;585;p86">
              <a:extLst>
                <a:ext uri="{FF2B5EF4-FFF2-40B4-BE49-F238E27FC236}">
                  <a16:creationId xmlns:a16="http://schemas.microsoft.com/office/drawing/2014/main" id="{654129C1-984A-2EC2-6F45-7D1F571B7B9F}"/>
                </a:ext>
              </a:extLst>
            </p:cNvPr>
            <p:cNvSpPr/>
            <p:nvPr/>
          </p:nvSpPr>
          <p:spPr>
            <a:xfrm>
              <a:off x="8059296" y="4013410"/>
              <a:ext cx="2043425" cy="2113138"/>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69" name="Google Shape;585;p86">
              <a:extLst>
                <a:ext uri="{FF2B5EF4-FFF2-40B4-BE49-F238E27FC236}">
                  <a16:creationId xmlns:a16="http://schemas.microsoft.com/office/drawing/2014/main" id="{A146D7D6-50A9-E682-7832-1AA57C437FA5}"/>
                </a:ext>
              </a:extLst>
            </p:cNvPr>
            <p:cNvSpPr/>
            <p:nvPr/>
          </p:nvSpPr>
          <p:spPr>
            <a:xfrm>
              <a:off x="8059296" y="4013410"/>
              <a:ext cx="2043425" cy="2113138"/>
            </a:xfrm>
            <a:prstGeom prst="ellipse">
              <a:avLst/>
            </a:prstGeom>
            <a:solidFill>
              <a:schemeClr val="tx2"/>
            </a:solidFill>
            <a:ln w="34925">
              <a:gradFill>
                <a:gsLst>
                  <a:gs pos="69000">
                    <a:schemeClr val="accent1">
                      <a:lumMod val="5000"/>
                      <a:lumOff val="95000"/>
                    </a:schemeClr>
                  </a:gs>
                  <a:gs pos="96000">
                    <a:schemeClr val="accent6">
                      <a:lumMod val="20000"/>
                      <a:lumOff val="80000"/>
                    </a:schemeClr>
                  </a:gs>
                </a:gsLst>
                <a:lin ang="3000000" scaled="0"/>
              </a:gradFill>
            </a:ln>
            <a:effectLst>
              <a:innerShdw blurRad="292100" dist="1778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sz="4050" dirty="0">
                <a:solidFill>
                  <a:schemeClr val="tx1"/>
                </a:solidFill>
                <a:sym typeface="Karla"/>
              </a:endParaRPr>
            </a:p>
          </p:txBody>
        </p:sp>
      </p:grpSp>
      <p:sp>
        <p:nvSpPr>
          <p:cNvPr id="2" name="TextBox 1">
            <a:extLst>
              <a:ext uri="{FF2B5EF4-FFF2-40B4-BE49-F238E27FC236}">
                <a16:creationId xmlns:a16="http://schemas.microsoft.com/office/drawing/2014/main" id="{170435ED-018F-DFEC-3487-03B12711A49E}"/>
              </a:ext>
            </a:extLst>
          </p:cNvPr>
          <p:cNvSpPr txBox="1"/>
          <p:nvPr/>
        </p:nvSpPr>
        <p:spPr>
          <a:xfrm>
            <a:off x="1391586" y="1911592"/>
            <a:ext cx="6914218" cy="1019510"/>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Skills</a:t>
            </a:r>
          </a:p>
        </p:txBody>
      </p:sp>
      <p:sp>
        <p:nvSpPr>
          <p:cNvPr id="3" name="Oval 2">
            <a:extLst>
              <a:ext uri="{FF2B5EF4-FFF2-40B4-BE49-F238E27FC236}">
                <a16:creationId xmlns:a16="http://schemas.microsoft.com/office/drawing/2014/main" id="{0E461EE6-87C9-9946-2780-6DECD9E6EEBC}"/>
              </a:ext>
            </a:extLst>
          </p:cNvPr>
          <p:cNvSpPr/>
          <p:nvPr/>
        </p:nvSpPr>
        <p:spPr>
          <a:xfrm>
            <a:off x="10044497" y="913626"/>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Подзаголовок 2">
            <a:extLst>
              <a:ext uri="{FF2B5EF4-FFF2-40B4-BE49-F238E27FC236}">
                <a16:creationId xmlns:a16="http://schemas.microsoft.com/office/drawing/2014/main" id="{7DD01692-1FCD-966C-5A47-14D636A0D118}"/>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5" name="Подзаголовок 2">
            <a:extLst>
              <a:ext uri="{FF2B5EF4-FFF2-40B4-BE49-F238E27FC236}">
                <a16:creationId xmlns:a16="http://schemas.microsoft.com/office/drawing/2014/main" id="{390C471C-D2DB-6955-180E-F780A578CF0A}"/>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6" name="Подзаголовок 2">
            <a:extLst>
              <a:ext uri="{FF2B5EF4-FFF2-40B4-BE49-F238E27FC236}">
                <a16:creationId xmlns:a16="http://schemas.microsoft.com/office/drawing/2014/main" id="{6031F6EE-82F0-A148-1325-5EA2FC90DA1F}"/>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7" name="Подзаголовок 2">
            <a:extLst>
              <a:ext uri="{FF2B5EF4-FFF2-40B4-BE49-F238E27FC236}">
                <a16:creationId xmlns:a16="http://schemas.microsoft.com/office/drawing/2014/main" id="{7AC13BFE-3E0C-7771-7E6F-4CAC8FEAA00B}"/>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Project</a:t>
            </a:r>
          </a:p>
        </p:txBody>
      </p:sp>
      <p:sp>
        <p:nvSpPr>
          <p:cNvPr id="8" name="Подзаголовок 2">
            <a:extLst>
              <a:ext uri="{FF2B5EF4-FFF2-40B4-BE49-F238E27FC236}">
                <a16:creationId xmlns:a16="http://schemas.microsoft.com/office/drawing/2014/main" id="{191F25A5-3D98-1A21-51CC-308FFD068875}"/>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solidFill>
                  <a:schemeClr val="accent5"/>
                </a:solidFill>
                <a:ea typeface="Karla" pitchFamily="2" charset="0"/>
                <a:cs typeface="Poppins Light" panose="02000000000000000000" pitchFamily="2" charset="0"/>
              </a:rPr>
              <a:t>Skills</a:t>
            </a:r>
            <a:endParaRPr lang="en-US" sz="2400" b="1" spc="60" baseline="0" dirty="0">
              <a:solidFill>
                <a:schemeClr val="accent5"/>
              </a:solidFill>
              <a:ea typeface="Karla" pitchFamily="2" charset="0"/>
              <a:cs typeface="Poppins Light" panose="02000000000000000000" pitchFamily="2" charset="0"/>
            </a:endParaRPr>
          </a:p>
        </p:txBody>
      </p:sp>
      <p:sp>
        <p:nvSpPr>
          <p:cNvPr id="9" name="TextBox 8">
            <a:extLst>
              <a:ext uri="{FF2B5EF4-FFF2-40B4-BE49-F238E27FC236}">
                <a16:creationId xmlns:a16="http://schemas.microsoft.com/office/drawing/2014/main" id="{F1B6F4BE-F691-C47C-6669-7C80F10D4A63}"/>
              </a:ext>
            </a:extLst>
          </p:cNvPr>
          <p:cNvSpPr txBox="1"/>
          <p:nvPr/>
        </p:nvSpPr>
        <p:spPr>
          <a:xfrm>
            <a:off x="1524001" y="3390697"/>
            <a:ext cx="5266610" cy="3797193"/>
          </a:xfrm>
          <a:prstGeom prst="rect">
            <a:avLst/>
          </a:prstGeom>
          <a:noFill/>
        </p:spPr>
        <p:txBody>
          <a:bodyPr wrap="square">
            <a:sp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Project Name</a:t>
            </a:r>
          </a:p>
          <a:p>
            <a:pPr lvl="0">
              <a:lnSpc>
                <a:spcPct val="150000"/>
              </a:lnSpc>
              <a:buClr>
                <a:srgbClr val="000000"/>
              </a:buClr>
              <a:buSzPts val="1400"/>
            </a:pPr>
            <a:r>
              <a:rPr lang="en-US" dirty="0">
                <a:solidFill>
                  <a:schemeClr val="bg2"/>
                </a:solidFill>
                <a:ea typeface="Karla"/>
                <a:cs typeface="Karla"/>
                <a:sym typeface="Karla"/>
              </a:rPr>
              <a:t>Lorem ipsum dolor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consectetur</a:t>
            </a:r>
            <a:r>
              <a:rPr lang="en-US" dirty="0">
                <a:solidFill>
                  <a:schemeClr val="bg2"/>
                </a:solidFill>
                <a:ea typeface="Karla"/>
                <a:cs typeface="Karla"/>
                <a:sym typeface="Karla"/>
              </a:rPr>
              <a:t> </a:t>
            </a:r>
            <a:r>
              <a:rPr lang="en-US" dirty="0" err="1">
                <a:solidFill>
                  <a:schemeClr val="bg2"/>
                </a:solidFill>
                <a:ea typeface="Karla"/>
                <a:cs typeface="Karla"/>
                <a:sym typeface="Karla"/>
              </a:rPr>
              <a:t>adipiscing</a:t>
            </a:r>
            <a:r>
              <a:rPr lang="en-US" dirty="0">
                <a:solidFill>
                  <a:schemeClr val="bg2"/>
                </a:solidFill>
                <a:ea typeface="Karla"/>
                <a:cs typeface="Karla"/>
                <a:sym typeface="Karla"/>
              </a:rPr>
              <a:t> </a:t>
            </a:r>
            <a:r>
              <a:rPr lang="en-US" dirty="0" err="1">
                <a:solidFill>
                  <a:schemeClr val="bg2"/>
                </a:solidFill>
                <a:ea typeface="Karla"/>
                <a:cs typeface="Karla"/>
                <a:sym typeface="Karla"/>
              </a:rPr>
              <a:t>elit</a:t>
            </a:r>
            <a:r>
              <a:rPr lang="en-US" dirty="0">
                <a:solidFill>
                  <a:schemeClr val="bg2"/>
                </a:solidFill>
                <a:ea typeface="Karla"/>
                <a:cs typeface="Karla"/>
                <a:sym typeface="Karla"/>
              </a:rPr>
              <a:t>. Duis </a:t>
            </a:r>
            <a:r>
              <a:rPr lang="en-US" dirty="0" err="1">
                <a:solidFill>
                  <a:schemeClr val="bg2"/>
                </a:solidFill>
                <a:ea typeface="Karla"/>
                <a:cs typeface="Karla"/>
                <a:sym typeface="Karla"/>
              </a:rPr>
              <a:t>congue</a:t>
            </a:r>
            <a:r>
              <a:rPr lang="en-US" dirty="0">
                <a:solidFill>
                  <a:schemeClr val="bg2"/>
                </a:solidFill>
                <a:ea typeface="Karla"/>
                <a:cs typeface="Karla"/>
                <a:sym typeface="Karla"/>
              </a:rPr>
              <a:t> </a:t>
            </a:r>
            <a:r>
              <a:rPr lang="en-US" dirty="0" err="1">
                <a:solidFill>
                  <a:schemeClr val="bg2"/>
                </a:solidFill>
                <a:ea typeface="Karla"/>
                <a:cs typeface="Karla"/>
                <a:sym typeface="Karla"/>
              </a:rPr>
              <a:t>consequat</a:t>
            </a:r>
            <a:r>
              <a:rPr lang="en-US" dirty="0">
                <a:solidFill>
                  <a:schemeClr val="bg2"/>
                </a:solidFill>
                <a:ea typeface="Karla"/>
                <a:cs typeface="Karla"/>
                <a:sym typeface="Karla"/>
              </a:rPr>
              <a:t> </a:t>
            </a:r>
            <a:r>
              <a:rPr lang="en-US" dirty="0" err="1">
                <a:solidFill>
                  <a:schemeClr val="bg2"/>
                </a:solidFill>
                <a:ea typeface="Karla"/>
                <a:cs typeface="Karla"/>
                <a:sym typeface="Karla"/>
              </a:rPr>
              <a:t>mattis</a:t>
            </a:r>
            <a:r>
              <a:rPr lang="en-US" dirty="0">
                <a:solidFill>
                  <a:schemeClr val="bg2"/>
                </a:solidFill>
                <a:ea typeface="Karla"/>
                <a:cs typeface="Karla"/>
                <a:sym typeface="Karla"/>
              </a:rPr>
              <a:t>. </a:t>
            </a:r>
            <a:r>
              <a:rPr lang="en-US" dirty="0" err="1">
                <a:solidFill>
                  <a:schemeClr val="bg2"/>
                </a:solidFill>
                <a:ea typeface="Karla"/>
                <a:cs typeface="Karla"/>
                <a:sym typeface="Karla"/>
              </a:rPr>
              <a:t>Nullam</a:t>
            </a:r>
            <a:r>
              <a:rPr lang="en-US" dirty="0">
                <a:solidFill>
                  <a:schemeClr val="bg2"/>
                </a:solidFill>
                <a:ea typeface="Karla"/>
                <a:cs typeface="Karla"/>
                <a:sym typeface="Karla"/>
              </a:rPr>
              <a:t> in </a:t>
            </a:r>
            <a:r>
              <a:rPr lang="en-US" dirty="0" err="1">
                <a:solidFill>
                  <a:schemeClr val="bg2"/>
                </a:solidFill>
                <a:ea typeface="Karla"/>
                <a:cs typeface="Karla"/>
                <a:sym typeface="Karla"/>
              </a:rPr>
              <a:t>feugiat</a:t>
            </a:r>
            <a:r>
              <a:rPr lang="en-US" dirty="0">
                <a:solidFill>
                  <a:schemeClr val="bg2"/>
                </a:solidFill>
                <a:ea typeface="Karla"/>
                <a:cs typeface="Karla"/>
                <a:sym typeface="Karla"/>
              </a:rPr>
              <a:t> </a:t>
            </a:r>
            <a:r>
              <a:rPr lang="en-US" dirty="0" err="1">
                <a:solidFill>
                  <a:schemeClr val="bg2"/>
                </a:solidFill>
                <a:ea typeface="Karla"/>
                <a:cs typeface="Karla"/>
                <a:sym typeface="Karla"/>
              </a:rPr>
              <a:t>felis</a:t>
            </a:r>
            <a:r>
              <a:rPr lang="en-US" dirty="0">
                <a:solidFill>
                  <a:schemeClr val="bg2"/>
                </a:solidFill>
                <a:ea typeface="Karla"/>
                <a:cs typeface="Karla"/>
                <a:sym typeface="Karla"/>
              </a:rPr>
              <a:t>,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dignissim</a:t>
            </a:r>
            <a:r>
              <a:rPr lang="en-US" dirty="0">
                <a:solidFill>
                  <a:schemeClr val="bg2"/>
                </a:solidFill>
                <a:ea typeface="Karla"/>
                <a:cs typeface="Karla"/>
                <a:sym typeface="Karla"/>
              </a:rPr>
              <a:t> </a:t>
            </a:r>
            <a:r>
              <a:rPr lang="en-US" dirty="0" err="1">
                <a:solidFill>
                  <a:schemeClr val="bg2"/>
                </a:solidFill>
                <a:ea typeface="Karla"/>
                <a:cs typeface="Karla"/>
                <a:sym typeface="Karla"/>
              </a:rPr>
              <a:t>velit</a:t>
            </a:r>
            <a:r>
              <a:rPr lang="en-US" dirty="0">
                <a:solidFill>
                  <a:schemeClr val="bg2"/>
                </a:solidFill>
                <a:ea typeface="Karla"/>
                <a:cs typeface="Karla"/>
                <a:sym typeface="Karla"/>
              </a:rPr>
              <a:t>.</a:t>
            </a:r>
          </a:p>
          <a:p>
            <a:pPr lvl="0">
              <a:lnSpc>
                <a:spcPct val="150000"/>
              </a:lnSpc>
              <a:buClr>
                <a:srgbClr val="000000"/>
              </a:buClr>
              <a:buSzPts val="1400"/>
            </a:pPr>
            <a:endParaRPr lang="en-US" dirty="0">
              <a:solidFill>
                <a:schemeClr val="bg2"/>
              </a:solidFill>
              <a:ea typeface="Karla"/>
              <a:cs typeface="Karla"/>
              <a:sym typeface="Karla"/>
            </a:endParaRPr>
          </a:p>
          <a:p>
            <a:pPr lvl="0">
              <a:lnSpc>
                <a:spcPct val="150000"/>
              </a:lnSpc>
              <a:buClr>
                <a:srgbClr val="000000"/>
              </a:buClr>
              <a:buSzPts val="1400"/>
            </a:pPr>
            <a:r>
              <a:rPr lang="en-US" dirty="0" err="1">
                <a:solidFill>
                  <a:schemeClr val="bg2"/>
                </a:solidFill>
                <a:ea typeface="Karla"/>
                <a:cs typeface="Karla"/>
                <a:sym typeface="Karla"/>
              </a:rPr>
              <a:t>Pellentesque</a:t>
            </a:r>
            <a:r>
              <a:rPr lang="en-US" dirty="0">
                <a:solidFill>
                  <a:schemeClr val="bg2"/>
                </a:solidFill>
                <a:ea typeface="Karla"/>
                <a:cs typeface="Karla"/>
                <a:sym typeface="Karla"/>
              </a:rPr>
              <a:t> et </a:t>
            </a:r>
            <a:r>
              <a:rPr lang="en-US" dirty="0" err="1">
                <a:solidFill>
                  <a:schemeClr val="bg2"/>
                </a:solidFill>
                <a:ea typeface="Karla"/>
                <a:cs typeface="Karla"/>
                <a:sym typeface="Karla"/>
              </a:rPr>
              <a:t>erat</a:t>
            </a:r>
            <a:r>
              <a:rPr lang="en-US" dirty="0">
                <a:solidFill>
                  <a:schemeClr val="bg2"/>
                </a:solidFill>
                <a:ea typeface="Karla"/>
                <a:cs typeface="Karla"/>
                <a:sym typeface="Karla"/>
              </a:rPr>
              <a:t> sed </a:t>
            </a:r>
            <a:r>
              <a:rPr lang="en-US" dirty="0" err="1">
                <a:solidFill>
                  <a:schemeClr val="bg2"/>
                </a:solidFill>
                <a:ea typeface="Karla"/>
                <a:cs typeface="Karla"/>
                <a:sym typeface="Karla"/>
              </a:rPr>
              <a:t>enim</a:t>
            </a:r>
            <a:r>
              <a:rPr lang="en-US" dirty="0">
                <a:solidFill>
                  <a:schemeClr val="bg2"/>
                </a:solidFill>
                <a:ea typeface="Karla"/>
                <a:cs typeface="Karla"/>
                <a:sym typeface="Karla"/>
              </a:rPr>
              <a:t> </a:t>
            </a:r>
            <a:r>
              <a:rPr lang="en-US" dirty="0" err="1">
                <a:solidFill>
                  <a:schemeClr val="bg2"/>
                </a:solidFill>
                <a:ea typeface="Karla"/>
                <a:cs typeface="Karla"/>
                <a:sym typeface="Karla"/>
              </a:rPr>
              <a:t>rutrum</a:t>
            </a:r>
            <a:r>
              <a:rPr lang="en-US" dirty="0">
                <a:solidFill>
                  <a:schemeClr val="bg2"/>
                </a:solidFill>
                <a:ea typeface="Karla"/>
                <a:cs typeface="Karla"/>
                <a:sym typeface="Karla"/>
              </a:rPr>
              <a:t> </a:t>
            </a:r>
            <a:r>
              <a:rPr lang="en-US" dirty="0" err="1">
                <a:solidFill>
                  <a:schemeClr val="bg2"/>
                </a:solidFill>
                <a:ea typeface="Karla"/>
                <a:cs typeface="Karla"/>
                <a:sym typeface="Karla"/>
              </a:rPr>
              <a:t>ultricies</a:t>
            </a:r>
            <a:r>
              <a:rPr lang="en-US" dirty="0">
                <a:solidFill>
                  <a:schemeClr val="bg2"/>
                </a:solidFill>
                <a:ea typeface="Karla"/>
                <a:cs typeface="Karla"/>
                <a:sym typeface="Karla"/>
              </a:rPr>
              <a:t>. Duis </a:t>
            </a:r>
            <a:r>
              <a:rPr lang="en-US" dirty="0" err="1">
                <a:solidFill>
                  <a:schemeClr val="bg2"/>
                </a:solidFill>
                <a:ea typeface="Karla"/>
                <a:cs typeface="Karla"/>
                <a:sym typeface="Karla"/>
              </a:rPr>
              <a:t>tortor</a:t>
            </a:r>
            <a:r>
              <a:rPr lang="en-US" dirty="0">
                <a:solidFill>
                  <a:schemeClr val="bg2"/>
                </a:solidFill>
                <a:ea typeface="Karla"/>
                <a:cs typeface="Karla"/>
                <a:sym typeface="Karla"/>
              </a:rPr>
              <a:t> </a:t>
            </a:r>
            <a:r>
              <a:rPr lang="en-US" dirty="0" err="1">
                <a:solidFill>
                  <a:schemeClr val="bg2"/>
                </a:solidFill>
                <a:ea typeface="Karla"/>
                <a:cs typeface="Karla"/>
                <a:sym typeface="Karla"/>
              </a:rPr>
              <a:t>neque</a:t>
            </a:r>
            <a:r>
              <a:rPr lang="en-US" dirty="0">
                <a:solidFill>
                  <a:schemeClr val="bg2"/>
                </a:solidFill>
                <a:ea typeface="Karla"/>
                <a:cs typeface="Karla"/>
                <a:sym typeface="Karla"/>
              </a:rPr>
              <a:t>, </a:t>
            </a:r>
            <a:r>
              <a:rPr lang="en-US" dirty="0" err="1">
                <a:solidFill>
                  <a:schemeClr val="bg2"/>
                </a:solidFill>
                <a:ea typeface="Karla"/>
                <a:cs typeface="Karla"/>
                <a:sym typeface="Karla"/>
              </a:rPr>
              <a:t>sagittis</a:t>
            </a:r>
            <a:r>
              <a:rPr lang="en-US" dirty="0">
                <a:solidFill>
                  <a:schemeClr val="bg2"/>
                </a:solidFill>
                <a:ea typeface="Karla"/>
                <a:cs typeface="Karla"/>
                <a:sym typeface="Karla"/>
              </a:rPr>
              <a:t> </a:t>
            </a:r>
            <a:r>
              <a:rPr lang="en-US" dirty="0" err="1">
                <a:solidFill>
                  <a:schemeClr val="bg2"/>
                </a:solidFill>
                <a:ea typeface="Karla"/>
                <a:cs typeface="Karla"/>
                <a:sym typeface="Karla"/>
              </a:rPr>
              <a:t>vulputate</a:t>
            </a:r>
            <a:r>
              <a:rPr lang="en-US" dirty="0">
                <a:solidFill>
                  <a:schemeClr val="bg2"/>
                </a:solidFill>
                <a:ea typeface="Karla"/>
                <a:cs typeface="Karla"/>
                <a:sym typeface="Karla"/>
              </a:rPr>
              <a:t> libero non, </a:t>
            </a:r>
            <a:r>
              <a:rPr lang="en-US" dirty="0" err="1">
                <a:solidFill>
                  <a:schemeClr val="bg2"/>
                </a:solidFill>
                <a:ea typeface="Karla"/>
                <a:cs typeface="Karla"/>
                <a:sym typeface="Karla"/>
              </a:rPr>
              <a:t>condimentum</a:t>
            </a:r>
            <a:r>
              <a:rPr lang="en-US" dirty="0">
                <a:solidFill>
                  <a:schemeClr val="bg2"/>
                </a:solidFill>
                <a:ea typeface="Karla"/>
                <a:cs typeface="Karla"/>
                <a:sym typeface="Karla"/>
              </a:rPr>
              <a:t> </a:t>
            </a:r>
            <a:r>
              <a:rPr lang="en-US" dirty="0" err="1">
                <a:solidFill>
                  <a:schemeClr val="bg2"/>
                </a:solidFill>
                <a:ea typeface="Karla"/>
                <a:cs typeface="Karla"/>
                <a:sym typeface="Karla"/>
              </a:rPr>
              <a:t>mollis</a:t>
            </a:r>
            <a:r>
              <a:rPr lang="en-US" dirty="0">
                <a:solidFill>
                  <a:schemeClr val="bg2"/>
                </a:solidFill>
                <a:ea typeface="Karla"/>
                <a:cs typeface="Karla"/>
                <a:sym typeface="Karla"/>
              </a:rPr>
              <a:t> </a:t>
            </a:r>
            <a:r>
              <a:rPr lang="en-US" dirty="0" err="1">
                <a:solidFill>
                  <a:schemeClr val="bg2"/>
                </a:solidFill>
                <a:ea typeface="Karla"/>
                <a:cs typeface="Karla"/>
                <a:sym typeface="Karla"/>
              </a:rPr>
              <a:t>mauris</a:t>
            </a:r>
            <a:r>
              <a:rPr lang="en-US" dirty="0">
                <a:solidFill>
                  <a:schemeClr val="bg2"/>
                </a:solidFill>
                <a:ea typeface="Karla"/>
                <a:cs typeface="Karla"/>
                <a:sym typeface="Karla"/>
              </a:rPr>
              <a:t>. Integer vel pharetra </a:t>
            </a:r>
            <a:r>
              <a:rPr lang="en-US" dirty="0" err="1">
                <a:solidFill>
                  <a:schemeClr val="bg2"/>
                </a:solidFill>
                <a:ea typeface="Karla"/>
                <a:cs typeface="Karla"/>
                <a:sym typeface="Karla"/>
              </a:rPr>
              <a:t>tortor</a:t>
            </a:r>
            <a:r>
              <a:rPr lang="en-US" dirty="0">
                <a:solidFill>
                  <a:schemeClr val="bg2"/>
                </a:solidFill>
                <a:ea typeface="Karla"/>
                <a:cs typeface="Karla"/>
                <a:sym typeface="Karla"/>
              </a:rPr>
              <a:t>.</a:t>
            </a:r>
          </a:p>
        </p:txBody>
      </p:sp>
      <p:sp>
        <p:nvSpPr>
          <p:cNvPr id="17" name="Oval 72">
            <a:extLst>
              <a:ext uri="{FF2B5EF4-FFF2-40B4-BE49-F238E27FC236}">
                <a16:creationId xmlns:a16="http://schemas.microsoft.com/office/drawing/2014/main" id="{EABE716D-8A08-295D-3725-D15584FFCB27}"/>
              </a:ext>
            </a:extLst>
          </p:cNvPr>
          <p:cNvSpPr>
            <a:spLocks noChangeArrowheads="1"/>
          </p:cNvSpPr>
          <p:nvPr/>
        </p:nvSpPr>
        <p:spPr bwMode="auto">
          <a:xfrm>
            <a:off x="11595203" y="7333653"/>
            <a:ext cx="2193499" cy="2193499"/>
          </a:xfrm>
          <a:prstGeom prst="ellipse">
            <a:avLst/>
          </a:prstGeom>
          <a:gradFill>
            <a:gsLst>
              <a:gs pos="0">
                <a:schemeClr val="accent1"/>
              </a:gs>
              <a:gs pos="60000">
                <a:schemeClr val="accent1">
                  <a:lumMod val="60000"/>
                  <a:lumOff val="40000"/>
                </a:schemeClr>
              </a:gs>
            </a:gsLst>
            <a:lin ang="14400000" scaled="0"/>
          </a:gradFill>
          <a:ln w="12700">
            <a:gradFill>
              <a:gsLst>
                <a:gs pos="0">
                  <a:schemeClr val="accent1">
                    <a:lumMod val="0"/>
                    <a:lumOff val="100000"/>
                  </a:schemeClr>
                </a:gs>
                <a:gs pos="100000">
                  <a:schemeClr val="accent1"/>
                </a:gs>
              </a:gsLst>
              <a:lin ang="4800000" scaled="0"/>
            </a:grad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en-US" sz="4050" dirty="0"/>
          </a:p>
        </p:txBody>
      </p:sp>
      <p:sp>
        <p:nvSpPr>
          <p:cNvPr id="25" name="Oval 80">
            <a:extLst>
              <a:ext uri="{FF2B5EF4-FFF2-40B4-BE49-F238E27FC236}">
                <a16:creationId xmlns:a16="http://schemas.microsoft.com/office/drawing/2014/main" id="{72EB366D-12F8-261A-735E-9AE4BF822D37}"/>
              </a:ext>
            </a:extLst>
          </p:cNvPr>
          <p:cNvSpPr>
            <a:spLocks noChangeArrowheads="1"/>
          </p:cNvSpPr>
          <p:nvPr/>
        </p:nvSpPr>
        <p:spPr bwMode="auto">
          <a:xfrm>
            <a:off x="13461968" y="4120407"/>
            <a:ext cx="168571" cy="167531"/>
          </a:xfrm>
          <a:prstGeom prst="ellipse">
            <a:avLst/>
          </a:prstGeom>
          <a:gradFill>
            <a:gsLst>
              <a:gs pos="0">
                <a:schemeClr val="accent1"/>
              </a:gs>
              <a:gs pos="60000">
                <a:schemeClr val="accent4"/>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81">
            <a:extLst>
              <a:ext uri="{FF2B5EF4-FFF2-40B4-BE49-F238E27FC236}">
                <a16:creationId xmlns:a16="http://schemas.microsoft.com/office/drawing/2014/main" id="{E81FA750-EB59-A7A1-6C5F-16A220B03D39}"/>
              </a:ext>
            </a:extLst>
          </p:cNvPr>
          <p:cNvSpPr>
            <a:spLocks noChangeArrowheads="1"/>
          </p:cNvSpPr>
          <p:nvPr/>
        </p:nvSpPr>
        <p:spPr bwMode="auto">
          <a:xfrm>
            <a:off x="14172669" y="5602163"/>
            <a:ext cx="168571" cy="168571"/>
          </a:xfrm>
          <a:prstGeom prst="ellipse">
            <a:avLst/>
          </a:prstGeom>
          <a:gradFill>
            <a:gsLst>
              <a:gs pos="0">
                <a:schemeClr val="accent3"/>
              </a:gs>
              <a:gs pos="60000">
                <a:schemeClr val="accent5"/>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27" name="Oval 82">
            <a:extLst>
              <a:ext uri="{FF2B5EF4-FFF2-40B4-BE49-F238E27FC236}">
                <a16:creationId xmlns:a16="http://schemas.microsoft.com/office/drawing/2014/main" id="{1A69BC9C-B1F2-824D-543E-668A94E49436}"/>
              </a:ext>
            </a:extLst>
          </p:cNvPr>
          <p:cNvSpPr>
            <a:spLocks noChangeArrowheads="1"/>
          </p:cNvSpPr>
          <p:nvPr/>
        </p:nvSpPr>
        <p:spPr bwMode="auto">
          <a:xfrm>
            <a:off x="12848037" y="6322231"/>
            <a:ext cx="168571" cy="168571"/>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28" name="Oval 83">
            <a:extLst>
              <a:ext uri="{FF2B5EF4-FFF2-40B4-BE49-F238E27FC236}">
                <a16:creationId xmlns:a16="http://schemas.microsoft.com/office/drawing/2014/main" id="{C312BDE5-B145-D04B-BE0E-7D4265A2E36C}"/>
              </a:ext>
            </a:extLst>
          </p:cNvPr>
          <p:cNvSpPr>
            <a:spLocks noChangeArrowheads="1"/>
          </p:cNvSpPr>
          <p:nvPr/>
        </p:nvSpPr>
        <p:spPr bwMode="auto">
          <a:xfrm>
            <a:off x="12630561" y="4840475"/>
            <a:ext cx="168571" cy="168571"/>
          </a:xfrm>
          <a:prstGeom prst="ellipse">
            <a:avLst/>
          </a:prstGeom>
          <a:gradFill>
            <a:gsLst>
              <a:gs pos="0">
                <a:schemeClr val="accent1"/>
              </a:gs>
              <a:gs pos="60000">
                <a:schemeClr val="accent4"/>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29" name="Oval 84">
            <a:extLst>
              <a:ext uri="{FF2B5EF4-FFF2-40B4-BE49-F238E27FC236}">
                <a16:creationId xmlns:a16="http://schemas.microsoft.com/office/drawing/2014/main" id="{39341C43-DB15-CEE3-934C-99014D32A05E}"/>
              </a:ext>
            </a:extLst>
          </p:cNvPr>
          <p:cNvSpPr>
            <a:spLocks noChangeArrowheads="1"/>
          </p:cNvSpPr>
          <p:nvPr/>
        </p:nvSpPr>
        <p:spPr bwMode="auto">
          <a:xfrm>
            <a:off x="12433895" y="5715584"/>
            <a:ext cx="168571" cy="167531"/>
          </a:xfrm>
          <a:prstGeom prst="ellipse">
            <a:avLst/>
          </a:prstGeom>
          <a:gradFill>
            <a:gsLst>
              <a:gs pos="0">
                <a:schemeClr val="accent3"/>
              </a:gs>
              <a:gs pos="60000">
                <a:schemeClr val="accent5"/>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30" name="Oval 85">
            <a:extLst>
              <a:ext uri="{FF2B5EF4-FFF2-40B4-BE49-F238E27FC236}">
                <a16:creationId xmlns:a16="http://schemas.microsoft.com/office/drawing/2014/main" id="{95B25E74-DB04-3EED-2FF7-82795AE227EC}"/>
              </a:ext>
            </a:extLst>
          </p:cNvPr>
          <p:cNvSpPr>
            <a:spLocks noChangeArrowheads="1"/>
          </p:cNvSpPr>
          <p:nvPr/>
        </p:nvSpPr>
        <p:spPr bwMode="auto">
          <a:xfrm>
            <a:off x="13274666" y="6799847"/>
            <a:ext cx="168571" cy="168571"/>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31" name="Oval 86">
            <a:extLst>
              <a:ext uri="{FF2B5EF4-FFF2-40B4-BE49-F238E27FC236}">
                <a16:creationId xmlns:a16="http://schemas.microsoft.com/office/drawing/2014/main" id="{11D9590E-F45C-6D26-8B9E-E7F3688EB602}"/>
              </a:ext>
            </a:extLst>
          </p:cNvPr>
          <p:cNvSpPr>
            <a:spLocks noChangeArrowheads="1"/>
          </p:cNvSpPr>
          <p:nvPr/>
        </p:nvSpPr>
        <p:spPr bwMode="auto">
          <a:xfrm>
            <a:off x="12630561" y="3350393"/>
            <a:ext cx="168571" cy="167531"/>
          </a:xfrm>
          <a:prstGeom prst="ellipse">
            <a:avLst/>
          </a:prstGeom>
          <a:gradFill>
            <a:gsLst>
              <a:gs pos="0">
                <a:schemeClr val="accent1"/>
              </a:gs>
              <a:gs pos="60000">
                <a:schemeClr val="accent6"/>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32" name="Oval 87">
            <a:extLst>
              <a:ext uri="{FF2B5EF4-FFF2-40B4-BE49-F238E27FC236}">
                <a16:creationId xmlns:a16="http://schemas.microsoft.com/office/drawing/2014/main" id="{73BFDD26-492E-FAD8-29BA-500B14A1A1D4}"/>
              </a:ext>
            </a:extLst>
          </p:cNvPr>
          <p:cNvSpPr>
            <a:spLocks noChangeArrowheads="1"/>
          </p:cNvSpPr>
          <p:nvPr/>
        </p:nvSpPr>
        <p:spPr bwMode="auto">
          <a:xfrm>
            <a:off x="11500514" y="3535613"/>
            <a:ext cx="168571" cy="167531"/>
          </a:xfrm>
          <a:prstGeom prst="ellipse">
            <a:avLst/>
          </a:prstGeom>
          <a:gradFill>
            <a:gsLst>
              <a:gs pos="0">
                <a:schemeClr val="accent1"/>
              </a:gs>
              <a:gs pos="60000">
                <a:schemeClr val="accent4"/>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33" name="Oval 88">
            <a:extLst>
              <a:ext uri="{FF2B5EF4-FFF2-40B4-BE49-F238E27FC236}">
                <a16:creationId xmlns:a16="http://schemas.microsoft.com/office/drawing/2014/main" id="{45D4AFAC-969C-97AC-90F3-41308B680B6D}"/>
              </a:ext>
            </a:extLst>
          </p:cNvPr>
          <p:cNvSpPr>
            <a:spLocks noChangeArrowheads="1"/>
          </p:cNvSpPr>
          <p:nvPr/>
        </p:nvSpPr>
        <p:spPr bwMode="auto">
          <a:xfrm>
            <a:off x="11679489" y="4918516"/>
            <a:ext cx="168571" cy="168571"/>
          </a:xfrm>
          <a:prstGeom prst="ellipse">
            <a:avLst/>
          </a:prstGeom>
          <a:gradFill>
            <a:gsLst>
              <a:gs pos="0">
                <a:schemeClr val="accent3"/>
              </a:gs>
              <a:gs pos="60000">
                <a:schemeClr val="accent5"/>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34" name="Oval 89">
            <a:extLst>
              <a:ext uri="{FF2B5EF4-FFF2-40B4-BE49-F238E27FC236}">
                <a16:creationId xmlns:a16="http://schemas.microsoft.com/office/drawing/2014/main" id="{2B3A2650-C9C6-300C-5112-DDE864A5502D}"/>
              </a:ext>
            </a:extLst>
          </p:cNvPr>
          <p:cNvSpPr>
            <a:spLocks noChangeArrowheads="1"/>
          </p:cNvSpPr>
          <p:nvPr/>
        </p:nvSpPr>
        <p:spPr bwMode="auto">
          <a:xfrm>
            <a:off x="10733621" y="6278527"/>
            <a:ext cx="168571" cy="168571"/>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35" name="Oval 90">
            <a:extLst>
              <a:ext uri="{FF2B5EF4-FFF2-40B4-BE49-F238E27FC236}">
                <a16:creationId xmlns:a16="http://schemas.microsoft.com/office/drawing/2014/main" id="{C4D8B33D-A285-3344-1B9E-7EF4DFA8D3A2}"/>
              </a:ext>
            </a:extLst>
          </p:cNvPr>
          <p:cNvSpPr>
            <a:spLocks noChangeArrowheads="1"/>
          </p:cNvSpPr>
          <p:nvPr/>
        </p:nvSpPr>
        <p:spPr bwMode="auto">
          <a:xfrm>
            <a:off x="12182066" y="6943444"/>
            <a:ext cx="168571" cy="168571"/>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sp>
        <p:nvSpPr>
          <p:cNvPr id="36" name="TextBox 53">
            <a:extLst>
              <a:ext uri="{FF2B5EF4-FFF2-40B4-BE49-F238E27FC236}">
                <a16:creationId xmlns:a16="http://schemas.microsoft.com/office/drawing/2014/main" id="{77AE3232-8FB8-63D9-EF01-1330C0B82BDD}"/>
              </a:ext>
            </a:extLst>
          </p:cNvPr>
          <p:cNvSpPr txBox="1"/>
          <p:nvPr/>
        </p:nvSpPr>
        <p:spPr>
          <a:xfrm>
            <a:off x="11595197" y="8166794"/>
            <a:ext cx="2193499" cy="584775"/>
          </a:xfrm>
          <a:prstGeom prst="rect">
            <a:avLst/>
          </a:prstGeom>
          <a:noFill/>
        </p:spPr>
        <p:txBody>
          <a:bodyPr wrap="square" rtlCol="0">
            <a:spAutoFit/>
          </a:bodyPr>
          <a:lstStyle/>
          <a:p>
            <a:pPr algn="ctr"/>
            <a:r>
              <a:rPr lang="en-US" sz="3200" b="1" dirty="0">
                <a:solidFill>
                  <a:schemeClr val="bg1"/>
                </a:solidFill>
                <a:ea typeface="Roboto" charset="0"/>
                <a:cs typeface="Roboto" charset="0"/>
              </a:rPr>
              <a:t>Skill set</a:t>
            </a:r>
          </a:p>
        </p:txBody>
      </p:sp>
      <p:sp>
        <p:nvSpPr>
          <p:cNvPr id="37" name="Rectángulo 38">
            <a:extLst>
              <a:ext uri="{FF2B5EF4-FFF2-40B4-BE49-F238E27FC236}">
                <a16:creationId xmlns:a16="http://schemas.microsoft.com/office/drawing/2014/main" id="{1F8C74A8-C596-6727-B68E-7E63F59C8EA5}"/>
              </a:ext>
            </a:extLst>
          </p:cNvPr>
          <p:cNvSpPr/>
          <p:nvPr/>
        </p:nvSpPr>
        <p:spPr>
          <a:xfrm>
            <a:off x="11798491" y="1336134"/>
            <a:ext cx="1786921" cy="369332"/>
          </a:xfrm>
          <a:prstGeom prst="rect">
            <a:avLst/>
          </a:prstGeom>
        </p:spPr>
        <p:txBody>
          <a:bodyPr wrap="square">
            <a:spAutoFit/>
          </a:bodyPr>
          <a:lstStyle/>
          <a:p>
            <a:pPr algn="ctr">
              <a:spcAft>
                <a:spcPts val="1200"/>
              </a:spcAft>
            </a:pPr>
            <a:r>
              <a:rPr lang="es-ES" b="1" dirty="0" err="1">
                <a:solidFill>
                  <a:schemeClr val="bg2"/>
                </a:solidFill>
              </a:rPr>
              <a:t>Copywriting</a:t>
            </a:r>
            <a:endParaRPr lang="es-ES" b="1" dirty="0">
              <a:solidFill>
                <a:schemeClr val="bg2"/>
              </a:solidFill>
            </a:endParaRPr>
          </a:p>
        </p:txBody>
      </p:sp>
      <p:sp>
        <p:nvSpPr>
          <p:cNvPr id="38" name="Rectángulo 39">
            <a:extLst>
              <a:ext uri="{FF2B5EF4-FFF2-40B4-BE49-F238E27FC236}">
                <a16:creationId xmlns:a16="http://schemas.microsoft.com/office/drawing/2014/main" id="{D2DDF744-5333-5E58-0FF8-CE76505222AF}"/>
              </a:ext>
            </a:extLst>
          </p:cNvPr>
          <p:cNvSpPr/>
          <p:nvPr/>
        </p:nvSpPr>
        <p:spPr>
          <a:xfrm>
            <a:off x="7977419" y="3319102"/>
            <a:ext cx="1786921" cy="369332"/>
          </a:xfrm>
          <a:prstGeom prst="rect">
            <a:avLst/>
          </a:prstGeom>
        </p:spPr>
        <p:txBody>
          <a:bodyPr wrap="square">
            <a:spAutoFit/>
          </a:bodyPr>
          <a:lstStyle/>
          <a:p>
            <a:pPr algn="r">
              <a:spcAft>
                <a:spcPts val="1200"/>
              </a:spcAft>
            </a:pPr>
            <a:r>
              <a:rPr lang="es-ES" b="1" dirty="0" err="1">
                <a:solidFill>
                  <a:schemeClr val="bg2"/>
                </a:solidFill>
              </a:rPr>
              <a:t>Design</a:t>
            </a:r>
            <a:endParaRPr lang="es-ES" b="1" dirty="0">
              <a:solidFill>
                <a:schemeClr val="bg2"/>
              </a:solidFill>
            </a:endParaRPr>
          </a:p>
        </p:txBody>
      </p:sp>
      <p:sp>
        <p:nvSpPr>
          <p:cNvPr id="39" name="Rectángulo 40">
            <a:extLst>
              <a:ext uri="{FF2B5EF4-FFF2-40B4-BE49-F238E27FC236}">
                <a16:creationId xmlns:a16="http://schemas.microsoft.com/office/drawing/2014/main" id="{1999F1DB-6F12-B19B-5ADC-1EB11061939D}"/>
              </a:ext>
            </a:extLst>
          </p:cNvPr>
          <p:cNvSpPr/>
          <p:nvPr/>
        </p:nvSpPr>
        <p:spPr>
          <a:xfrm>
            <a:off x="8230859" y="5049453"/>
            <a:ext cx="1786921" cy="369332"/>
          </a:xfrm>
          <a:prstGeom prst="rect">
            <a:avLst/>
          </a:prstGeom>
        </p:spPr>
        <p:txBody>
          <a:bodyPr wrap="square">
            <a:spAutoFit/>
          </a:bodyPr>
          <a:lstStyle/>
          <a:p>
            <a:pPr algn="r">
              <a:spcAft>
                <a:spcPts val="1200"/>
              </a:spcAft>
            </a:pPr>
            <a:r>
              <a:rPr lang="es-ES" b="1" dirty="0" err="1">
                <a:solidFill>
                  <a:schemeClr val="bg2"/>
                </a:solidFill>
              </a:rPr>
              <a:t>Coding</a:t>
            </a:r>
            <a:endParaRPr lang="es-ES" b="1" dirty="0">
              <a:solidFill>
                <a:schemeClr val="bg2"/>
              </a:solidFill>
            </a:endParaRPr>
          </a:p>
        </p:txBody>
      </p:sp>
      <p:sp>
        <p:nvSpPr>
          <p:cNvPr id="40" name="Rectángulo 41">
            <a:extLst>
              <a:ext uri="{FF2B5EF4-FFF2-40B4-BE49-F238E27FC236}">
                <a16:creationId xmlns:a16="http://schemas.microsoft.com/office/drawing/2014/main" id="{3B11382D-36D0-F5B3-F89B-ECCEFDB36F9C}"/>
              </a:ext>
            </a:extLst>
          </p:cNvPr>
          <p:cNvSpPr/>
          <p:nvPr/>
        </p:nvSpPr>
        <p:spPr>
          <a:xfrm>
            <a:off x="7144027" y="6179184"/>
            <a:ext cx="1786921" cy="646331"/>
          </a:xfrm>
          <a:prstGeom prst="rect">
            <a:avLst/>
          </a:prstGeom>
        </p:spPr>
        <p:txBody>
          <a:bodyPr wrap="square">
            <a:spAutoFit/>
          </a:bodyPr>
          <a:lstStyle/>
          <a:p>
            <a:pPr algn="r">
              <a:spcAft>
                <a:spcPts val="1200"/>
              </a:spcAft>
            </a:pPr>
            <a:r>
              <a:rPr lang="es-ES" b="1" dirty="0" err="1">
                <a:solidFill>
                  <a:schemeClr val="bg2"/>
                </a:solidFill>
              </a:rPr>
              <a:t>User</a:t>
            </a:r>
            <a:r>
              <a:rPr lang="es-ES" b="1" dirty="0">
                <a:solidFill>
                  <a:schemeClr val="bg2"/>
                </a:solidFill>
              </a:rPr>
              <a:t> </a:t>
            </a:r>
            <a:r>
              <a:rPr lang="es-ES" b="1" dirty="0" err="1">
                <a:solidFill>
                  <a:schemeClr val="bg2"/>
                </a:solidFill>
              </a:rPr>
              <a:t>Experience</a:t>
            </a:r>
            <a:endParaRPr lang="es-ES" b="1" dirty="0">
              <a:solidFill>
                <a:schemeClr val="bg2"/>
              </a:solidFill>
            </a:endParaRPr>
          </a:p>
        </p:txBody>
      </p:sp>
      <p:sp>
        <p:nvSpPr>
          <p:cNvPr id="41" name="Rectángulo 42">
            <a:extLst>
              <a:ext uri="{FF2B5EF4-FFF2-40B4-BE49-F238E27FC236}">
                <a16:creationId xmlns:a16="http://schemas.microsoft.com/office/drawing/2014/main" id="{A722E695-6AA2-C39D-5D95-F8BFAD173049}"/>
              </a:ext>
            </a:extLst>
          </p:cNvPr>
          <p:cNvSpPr/>
          <p:nvPr/>
        </p:nvSpPr>
        <p:spPr>
          <a:xfrm>
            <a:off x="15137960" y="3905419"/>
            <a:ext cx="1958068" cy="369332"/>
          </a:xfrm>
          <a:prstGeom prst="rect">
            <a:avLst/>
          </a:prstGeom>
        </p:spPr>
        <p:txBody>
          <a:bodyPr wrap="square">
            <a:spAutoFit/>
          </a:bodyPr>
          <a:lstStyle/>
          <a:p>
            <a:pPr>
              <a:spcAft>
                <a:spcPts val="1200"/>
              </a:spcAft>
            </a:pPr>
            <a:r>
              <a:rPr lang="es-ES" b="1" dirty="0" err="1">
                <a:solidFill>
                  <a:schemeClr val="bg2"/>
                </a:solidFill>
              </a:rPr>
              <a:t>Communication</a:t>
            </a:r>
            <a:endParaRPr lang="es-ES" b="1" dirty="0">
              <a:solidFill>
                <a:schemeClr val="bg2"/>
              </a:solidFill>
            </a:endParaRPr>
          </a:p>
        </p:txBody>
      </p:sp>
      <p:sp>
        <p:nvSpPr>
          <p:cNvPr id="42" name="Rectángulo 43">
            <a:extLst>
              <a:ext uri="{FF2B5EF4-FFF2-40B4-BE49-F238E27FC236}">
                <a16:creationId xmlns:a16="http://schemas.microsoft.com/office/drawing/2014/main" id="{E1F3CB6C-6880-31FE-9292-E1161EC3147D}"/>
              </a:ext>
            </a:extLst>
          </p:cNvPr>
          <p:cNvSpPr/>
          <p:nvPr/>
        </p:nvSpPr>
        <p:spPr>
          <a:xfrm>
            <a:off x="15844848" y="5492767"/>
            <a:ext cx="867485" cy="369332"/>
          </a:xfrm>
          <a:prstGeom prst="rect">
            <a:avLst/>
          </a:prstGeom>
        </p:spPr>
        <p:txBody>
          <a:bodyPr wrap="square">
            <a:spAutoFit/>
          </a:bodyPr>
          <a:lstStyle/>
          <a:p>
            <a:pPr>
              <a:spcAft>
                <a:spcPts val="1200"/>
              </a:spcAft>
            </a:pPr>
            <a:r>
              <a:rPr lang="es-ES" b="1" dirty="0">
                <a:solidFill>
                  <a:schemeClr val="bg2"/>
                </a:solidFill>
              </a:rPr>
              <a:t>HTML</a:t>
            </a:r>
          </a:p>
        </p:txBody>
      </p:sp>
      <p:sp>
        <p:nvSpPr>
          <p:cNvPr id="43" name="Rectángulo 44">
            <a:extLst>
              <a:ext uri="{FF2B5EF4-FFF2-40B4-BE49-F238E27FC236}">
                <a16:creationId xmlns:a16="http://schemas.microsoft.com/office/drawing/2014/main" id="{9099701C-65D1-A811-33EF-5438453F128A}"/>
              </a:ext>
            </a:extLst>
          </p:cNvPr>
          <p:cNvSpPr/>
          <p:nvPr/>
        </p:nvSpPr>
        <p:spPr>
          <a:xfrm>
            <a:off x="14851952" y="6722601"/>
            <a:ext cx="1958068" cy="369332"/>
          </a:xfrm>
          <a:prstGeom prst="rect">
            <a:avLst/>
          </a:prstGeom>
        </p:spPr>
        <p:txBody>
          <a:bodyPr wrap="square">
            <a:spAutoFit/>
          </a:bodyPr>
          <a:lstStyle/>
          <a:p>
            <a:pPr>
              <a:spcAft>
                <a:spcPts val="1200"/>
              </a:spcAft>
            </a:pPr>
            <a:r>
              <a:rPr lang="es-ES" b="1" dirty="0">
                <a:solidFill>
                  <a:schemeClr val="bg2"/>
                </a:solidFill>
              </a:rPr>
              <a:t>Marketing</a:t>
            </a:r>
          </a:p>
        </p:txBody>
      </p:sp>
      <p:sp>
        <p:nvSpPr>
          <p:cNvPr id="44" name="Forma libre 46">
            <a:extLst>
              <a:ext uri="{FF2B5EF4-FFF2-40B4-BE49-F238E27FC236}">
                <a16:creationId xmlns:a16="http://schemas.microsoft.com/office/drawing/2014/main" id="{4F5E7660-C845-C37E-148D-F7432C3EBD21}"/>
              </a:ext>
            </a:extLst>
          </p:cNvPr>
          <p:cNvSpPr/>
          <p:nvPr/>
        </p:nvSpPr>
        <p:spPr>
          <a:xfrm>
            <a:off x="12503277" y="2047485"/>
            <a:ext cx="447948" cy="448679"/>
          </a:xfrm>
          <a:custGeom>
            <a:avLst/>
            <a:gdLst>
              <a:gd name="connsiteX0" fmla="*/ 5680427 w 5822970"/>
              <a:gd name="connsiteY0" fmla="*/ 921523 h 5832485"/>
              <a:gd name="connsiteX1" fmla="*/ 4902841 w 5822970"/>
              <a:gd name="connsiteY1" fmla="*/ 143938 h 5832485"/>
              <a:gd name="connsiteX2" fmla="*/ 4558572 w 5822970"/>
              <a:gd name="connsiteY2" fmla="*/ 0 h 5832485"/>
              <a:gd name="connsiteX3" fmla="*/ 4214294 w 5822970"/>
              <a:gd name="connsiteY3" fmla="*/ 143938 h 5832485"/>
              <a:gd name="connsiteX4" fmla="*/ 3693433 w 5822970"/>
              <a:gd name="connsiteY4" fmla="*/ 664799 h 5832485"/>
              <a:gd name="connsiteX5" fmla="*/ 3389231 w 5822970"/>
              <a:gd name="connsiteY5" fmla="*/ 728604 h 5832485"/>
              <a:gd name="connsiteX6" fmla="*/ 3165160 w 5822970"/>
              <a:gd name="connsiteY6" fmla="*/ 952674 h 5832485"/>
              <a:gd name="connsiteX7" fmla="*/ 3108767 w 5822970"/>
              <a:gd name="connsiteY7" fmla="*/ 1289531 h 5832485"/>
              <a:gd name="connsiteX8" fmla="*/ 592007 w 5822970"/>
              <a:gd name="connsiteY8" fmla="*/ 3806301 h 5832485"/>
              <a:gd name="connsiteX9" fmla="*/ 575679 w 5822970"/>
              <a:gd name="connsiteY9" fmla="*/ 3830040 h 5832485"/>
              <a:gd name="connsiteX10" fmla="*/ 575679 w 5822970"/>
              <a:gd name="connsiteY10" fmla="*/ 3838204 h 5832485"/>
              <a:gd name="connsiteX11" fmla="*/ 559352 w 5822970"/>
              <a:gd name="connsiteY11" fmla="*/ 3861943 h 5832485"/>
              <a:gd name="connsiteX12" fmla="*/ 559352 w 5822970"/>
              <a:gd name="connsiteY12" fmla="*/ 3861943 h 5832485"/>
              <a:gd name="connsiteX13" fmla="*/ 111212 w 5822970"/>
              <a:gd name="connsiteY13" fmla="*/ 5224946 h 5832485"/>
              <a:gd name="connsiteX14" fmla="*/ 111212 w 5822970"/>
              <a:gd name="connsiteY14" fmla="*/ 5224946 h 5832485"/>
              <a:gd name="connsiteX15" fmla="*/ 62982 w 5822970"/>
              <a:gd name="connsiteY15" fmla="*/ 5368884 h 5832485"/>
              <a:gd name="connsiteX16" fmla="*/ 14752 w 5822970"/>
              <a:gd name="connsiteY16" fmla="*/ 5512822 h 5832485"/>
              <a:gd name="connsiteX17" fmla="*/ 6589 w 5822970"/>
              <a:gd name="connsiteY17" fmla="*/ 5529149 h 5832485"/>
              <a:gd name="connsiteX18" fmla="*/ 30328 w 5822970"/>
              <a:gd name="connsiteY18" fmla="*/ 5713153 h 5832485"/>
              <a:gd name="connsiteX19" fmla="*/ 54067 w 5822970"/>
              <a:gd name="connsiteY19" fmla="*/ 5753219 h 5832485"/>
              <a:gd name="connsiteX20" fmla="*/ 254398 w 5822970"/>
              <a:gd name="connsiteY20" fmla="*/ 5841515 h 5832485"/>
              <a:gd name="connsiteX21" fmla="*/ 254398 w 5822970"/>
              <a:gd name="connsiteY21" fmla="*/ 5841515 h 5832485"/>
              <a:gd name="connsiteX22" fmla="*/ 278137 w 5822970"/>
              <a:gd name="connsiteY22" fmla="*/ 5841515 h 5832485"/>
              <a:gd name="connsiteX23" fmla="*/ 310040 w 5822970"/>
              <a:gd name="connsiteY23" fmla="*/ 5841515 h 5832485"/>
              <a:gd name="connsiteX24" fmla="*/ 310040 w 5822970"/>
              <a:gd name="connsiteY24" fmla="*/ 5841515 h 5832485"/>
              <a:gd name="connsiteX25" fmla="*/ 310040 w 5822970"/>
              <a:gd name="connsiteY25" fmla="*/ 5841515 h 5832485"/>
              <a:gd name="connsiteX26" fmla="*/ 326367 w 5822970"/>
              <a:gd name="connsiteY26" fmla="*/ 5833351 h 5832485"/>
              <a:gd name="connsiteX27" fmla="*/ 526698 w 5822970"/>
              <a:gd name="connsiteY27" fmla="*/ 5769546 h 5832485"/>
              <a:gd name="connsiteX28" fmla="*/ 1969082 w 5822970"/>
              <a:gd name="connsiteY28" fmla="*/ 5296915 h 5832485"/>
              <a:gd name="connsiteX29" fmla="*/ 1969082 w 5822970"/>
              <a:gd name="connsiteY29" fmla="*/ 5296915 h 5832485"/>
              <a:gd name="connsiteX30" fmla="*/ 2025475 w 5822970"/>
              <a:gd name="connsiteY30" fmla="*/ 5265012 h 5832485"/>
              <a:gd name="connsiteX31" fmla="*/ 4549657 w 5822970"/>
              <a:gd name="connsiteY31" fmla="*/ 2740831 h 5832485"/>
              <a:gd name="connsiteX32" fmla="*/ 4653529 w 5822970"/>
              <a:gd name="connsiteY32" fmla="*/ 2757158 h 5832485"/>
              <a:gd name="connsiteX33" fmla="*/ 4862024 w 5822970"/>
              <a:gd name="connsiteY33" fmla="*/ 2668862 h 5832485"/>
              <a:gd name="connsiteX34" fmla="*/ 5086094 w 5822970"/>
              <a:gd name="connsiteY34" fmla="*/ 2444792 h 5832485"/>
              <a:gd name="connsiteX35" fmla="*/ 5149899 w 5822970"/>
              <a:gd name="connsiteY35" fmla="*/ 2132425 h 5832485"/>
              <a:gd name="connsiteX36" fmla="*/ 5670760 w 5822970"/>
              <a:gd name="connsiteY36" fmla="*/ 1611564 h 5832485"/>
              <a:gd name="connsiteX37" fmla="*/ 5680427 w 5822970"/>
              <a:gd name="connsiteY37" fmla="*/ 921523 h 5832485"/>
              <a:gd name="connsiteX38" fmla="*/ 1937941 w 5822970"/>
              <a:gd name="connsiteY38" fmla="*/ 4944482 h 5832485"/>
              <a:gd name="connsiteX39" fmla="*/ 1529857 w 5822970"/>
              <a:gd name="connsiteY39" fmla="*/ 4535657 h 5832485"/>
              <a:gd name="connsiteX40" fmla="*/ 3925676 w 5822970"/>
              <a:gd name="connsiteY40" fmla="*/ 2131674 h 5832485"/>
              <a:gd name="connsiteX41" fmla="*/ 4334502 w 5822970"/>
              <a:gd name="connsiteY41" fmla="*/ 2540499 h 5832485"/>
              <a:gd name="connsiteX42" fmla="*/ 1937941 w 5822970"/>
              <a:gd name="connsiteY42" fmla="*/ 4944482 h 5832485"/>
              <a:gd name="connsiteX43" fmla="*/ 3717182 w 5822970"/>
              <a:gd name="connsiteY43" fmla="*/ 1923179 h 5832485"/>
              <a:gd name="connsiteX44" fmla="*/ 1321362 w 5822970"/>
              <a:gd name="connsiteY44" fmla="*/ 4327162 h 5832485"/>
              <a:gd name="connsiteX45" fmla="*/ 912536 w 5822970"/>
              <a:gd name="connsiteY45" fmla="*/ 3910915 h 5832485"/>
              <a:gd name="connsiteX46" fmla="*/ 3308356 w 5822970"/>
              <a:gd name="connsiteY46" fmla="*/ 1515095 h 5832485"/>
              <a:gd name="connsiteX47" fmla="*/ 3717182 w 5822970"/>
              <a:gd name="connsiteY47" fmla="*/ 1923179 h 5832485"/>
              <a:gd name="connsiteX48" fmla="*/ 623909 w 5822970"/>
              <a:gd name="connsiteY48" fmla="*/ 5425278 h 5832485"/>
              <a:gd name="connsiteX49" fmla="*/ 423578 w 5822970"/>
              <a:gd name="connsiteY49" fmla="*/ 5224946 h 5832485"/>
              <a:gd name="connsiteX50" fmla="*/ 767856 w 5822970"/>
              <a:gd name="connsiteY50" fmla="*/ 4183224 h 5832485"/>
              <a:gd name="connsiteX51" fmla="*/ 1216749 w 5822970"/>
              <a:gd name="connsiteY51" fmla="*/ 4632116 h 5832485"/>
              <a:gd name="connsiteX52" fmla="*/ 1216749 w 5822970"/>
              <a:gd name="connsiteY52" fmla="*/ 4632116 h 5832485"/>
              <a:gd name="connsiteX53" fmla="*/ 1216749 w 5822970"/>
              <a:gd name="connsiteY53" fmla="*/ 4632116 h 5832485"/>
              <a:gd name="connsiteX54" fmla="*/ 1665641 w 5822970"/>
              <a:gd name="connsiteY54" fmla="*/ 5081008 h 5832485"/>
              <a:gd name="connsiteX55" fmla="*/ 623909 w 5822970"/>
              <a:gd name="connsiteY55" fmla="*/ 5425278 h 5832485"/>
              <a:gd name="connsiteX56" fmla="*/ 4710674 w 5822970"/>
              <a:gd name="connsiteY56" fmla="*/ 2420301 h 5832485"/>
              <a:gd name="connsiteX57" fmla="*/ 4694347 w 5822970"/>
              <a:gd name="connsiteY57" fmla="*/ 2403974 h 5832485"/>
              <a:gd name="connsiteX58" fmla="*/ 3452294 w 5822970"/>
              <a:gd name="connsiteY58" fmla="*/ 1153757 h 5832485"/>
              <a:gd name="connsiteX59" fmla="*/ 3412227 w 5822970"/>
              <a:gd name="connsiteY59" fmla="*/ 1121854 h 5832485"/>
              <a:gd name="connsiteX60" fmla="*/ 3588819 w 5822970"/>
              <a:gd name="connsiteY60" fmla="*/ 937850 h 5832485"/>
              <a:gd name="connsiteX61" fmla="*/ 3605147 w 5822970"/>
              <a:gd name="connsiteY61" fmla="*/ 954178 h 5832485"/>
              <a:gd name="connsiteX62" fmla="*/ 3605147 w 5822970"/>
              <a:gd name="connsiteY62" fmla="*/ 954178 h 5832485"/>
              <a:gd name="connsiteX63" fmla="*/ 4863527 w 5822970"/>
              <a:gd name="connsiteY63" fmla="*/ 2212558 h 5832485"/>
              <a:gd name="connsiteX64" fmla="*/ 4887266 w 5822970"/>
              <a:gd name="connsiteY64" fmla="*/ 2228885 h 5832485"/>
              <a:gd name="connsiteX65" fmla="*/ 4710674 w 5822970"/>
              <a:gd name="connsiteY65" fmla="*/ 2420301 h 5832485"/>
              <a:gd name="connsiteX66" fmla="*/ 5471932 w 5822970"/>
              <a:gd name="connsiteY66" fmla="*/ 1410481 h 5832485"/>
              <a:gd name="connsiteX67" fmla="*/ 4967389 w 5822970"/>
              <a:gd name="connsiteY67" fmla="*/ 1915025 h 5832485"/>
              <a:gd name="connsiteX68" fmla="*/ 3917513 w 5822970"/>
              <a:gd name="connsiteY68" fmla="*/ 857718 h 5832485"/>
              <a:gd name="connsiteX69" fmla="*/ 4422056 w 5822970"/>
              <a:gd name="connsiteY69" fmla="*/ 353175 h 5832485"/>
              <a:gd name="connsiteX70" fmla="*/ 4694356 w 5822970"/>
              <a:gd name="connsiteY70" fmla="*/ 353175 h 5832485"/>
              <a:gd name="connsiteX71" fmla="*/ 5471942 w 5822970"/>
              <a:gd name="connsiteY71" fmla="*/ 1130018 h 5832485"/>
              <a:gd name="connsiteX72" fmla="*/ 5471932 w 5822970"/>
              <a:gd name="connsiteY72" fmla="*/ 1410481 h 5832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5822970" h="5832485">
                <a:moveTo>
                  <a:pt x="5680427" y="921523"/>
                </a:moveTo>
                <a:lnTo>
                  <a:pt x="4902841" y="143938"/>
                </a:lnTo>
                <a:cubicBezTo>
                  <a:pt x="4806391" y="47488"/>
                  <a:pt x="4686193" y="0"/>
                  <a:pt x="4558572" y="0"/>
                </a:cubicBezTo>
                <a:cubicBezTo>
                  <a:pt x="4430952" y="0"/>
                  <a:pt x="4301848" y="48230"/>
                  <a:pt x="4214294" y="143938"/>
                </a:cubicBezTo>
                <a:lnTo>
                  <a:pt x="3693433" y="664799"/>
                </a:lnTo>
                <a:cubicBezTo>
                  <a:pt x="3589562" y="632896"/>
                  <a:pt x="3469363" y="656635"/>
                  <a:pt x="3389231" y="728604"/>
                </a:cubicBezTo>
                <a:lnTo>
                  <a:pt x="3165160" y="952674"/>
                </a:lnTo>
                <a:cubicBezTo>
                  <a:pt x="3076864" y="1040970"/>
                  <a:pt x="3061289" y="1176744"/>
                  <a:pt x="3108767" y="1289531"/>
                </a:cubicBezTo>
                <a:lnTo>
                  <a:pt x="592007" y="3806301"/>
                </a:lnTo>
                <a:cubicBezTo>
                  <a:pt x="583843" y="3814464"/>
                  <a:pt x="575679" y="3822628"/>
                  <a:pt x="575679" y="3830040"/>
                </a:cubicBezTo>
                <a:cubicBezTo>
                  <a:pt x="575679" y="3830040"/>
                  <a:pt x="575679" y="3830040"/>
                  <a:pt x="575679" y="3838204"/>
                </a:cubicBezTo>
                <a:cubicBezTo>
                  <a:pt x="567516" y="3846367"/>
                  <a:pt x="567516" y="3854531"/>
                  <a:pt x="559352" y="3861943"/>
                </a:cubicBezTo>
                <a:lnTo>
                  <a:pt x="559352" y="3861943"/>
                </a:lnTo>
                <a:lnTo>
                  <a:pt x="111212" y="5224946"/>
                </a:lnTo>
                <a:lnTo>
                  <a:pt x="111212" y="5224946"/>
                </a:lnTo>
                <a:lnTo>
                  <a:pt x="62982" y="5368884"/>
                </a:lnTo>
                <a:lnTo>
                  <a:pt x="14752" y="5512822"/>
                </a:lnTo>
                <a:cubicBezTo>
                  <a:pt x="14752" y="5520985"/>
                  <a:pt x="14752" y="5529149"/>
                  <a:pt x="6589" y="5529149"/>
                </a:cubicBezTo>
                <a:cubicBezTo>
                  <a:pt x="-9739" y="5609281"/>
                  <a:pt x="6589" y="5673087"/>
                  <a:pt x="30328" y="5713153"/>
                </a:cubicBezTo>
                <a:cubicBezTo>
                  <a:pt x="38491" y="5729480"/>
                  <a:pt x="46655" y="5745055"/>
                  <a:pt x="54067" y="5753219"/>
                </a:cubicBezTo>
                <a:cubicBezTo>
                  <a:pt x="102297" y="5809612"/>
                  <a:pt x="174265" y="5841515"/>
                  <a:pt x="254398" y="5841515"/>
                </a:cubicBezTo>
                <a:lnTo>
                  <a:pt x="254398" y="5841515"/>
                </a:lnTo>
                <a:cubicBezTo>
                  <a:pt x="262562" y="5841515"/>
                  <a:pt x="270725" y="5841515"/>
                  <a:pt x="278137" y="5841515"/>
                </a:cubicBezTo>
                <a:cubicBezTo>
                  <a:pt x="294464" y="5841515"/>
                  <a:pt x="301876" y="5841515"/>
                  <a:pt x="310040" y="5841515"/>
                </a:cubicBezTo>
                <a:lnTo>
                  <a:pt x="310040" y="5841515"/>
                </a:lnTo>
                <a:lnTo>
                  <a:pt x="310040" y="5841515"/>
                </a:lnTo>
                <a:cubicBezTo>
                  <a:pt x="318203" y="5841515"/>
                  <a:pt x="326367" y="5841515"/>
                  <a:pt x="326367" y="5833351"/>
                </a:cubicBezTo>
                <a:lnTo>
                  <a:pt x="526698" y="5769546"/>
                </a:lnTo>
                <a:lnTo>
                  <a:pt x="1969082" y="5296915"/>
                </a:lnTo>
                <a:lnTo>
                  <a:pt x="1969082" y="5296915"/>
                </a:lnTo>
                <a:cubicBezTo>
                  <a:pt x="1992821" y="5288752"/>
                  <a:pt x="2009148" y="5280588"/>
                  <a:pt x="2025475" y="5265012"/>
                </a:cubicBezTo>
                <a:lnTo>
                  <a:pt x="4549657" y="2740831"/>
                </a:lnTo>
                <a:cubicBezTo>
                  <a:pt x="4581560" y="2757158"/>
                  <a:pt x="4613463" y="2757158"/>
                  <a:pt x="4653529" y="2757158"/>
                </a:cubicBezTo>
                <a:cubicBezTo>
                  <a:pt x="4733661" y="2757158"/>
                  <a:pt x="4805630" y="2725255"/>
                  <a:pt x="4862024" y="2668862"/>
                </a:cubicBezTo>
                <a:lnTo>
                  <a:pt x="5086094" y="2444792"/>
                </a:lnTo>
                <a:cubicBezTo>
                  <a:pt x="5174390" y="2356495"/>
                  <a:pt x="5189965" y="2236297"/>
                  <a:pt x="5149899" y="2132425"/>
                </a:cubicBezTo>
                <a:lnTo>
                  <a:pt x="5670760" y="1611564"/>
                </a:lnTo>
                <a:cubicBezTo>
                  <a:pt x="5872594" y="1426809"/>
                  <a:pt x="5872594" y="1113691"/>
                  <a:pt x="5680427" y="921523"/>
                </a:cubicBezTo>
                <a:close/>
                <a:moveTo>
                  <a:pt x="1937941" y="4944482"/>
                </a:moveTo>
                <a:lnTo>
                  <a:pt x="1529857" y="4535657"/>
                </a:lnTo>
                <a:lnTo>
                  <a:pt x="3925676" y="2131674"/>
                </a:lnTo>
                <a:lnTo>
                  <a:pt x="4334502" y="2540499"/>
                </a:lnTo>
                <a:lnTo>
                  <a:pt x="1937941" y="4944482"/>
                </a:lnTo>
                <a:close/>
                <a:moveTo>
                  <a:pt x="3717182" y="1923179"/>
                </a:moveTo>
                <a:lnTo>
                  <a:pt x="1321362" y="4327162"/>
                </a:lnTo>
                <a:lnTo>
                  <a:pt x="912536" y="3910915"/>
                </a:lnTo>
                <a:lnTo>
                  <a:pt x="3308356" y="1515095"/>
                </a:lnTo>
                <a:lnTo>
                  <a:pt x="3717182" y="1923179"/>
                </a:lnTo>
                <a:close/>
                <a:moveTo>
                  <a:pt x="623909" y="5425278"/>
                </a:moveTo>
                <a:lnTo>
                  <a:pt x="423578" y="5224946"/>
                </a:lnTo>
                <a:lnTo>
                  <a:pt x="767856" y="4183224"/>
                </a:lnTo>
                <a:lnTo>
                  <a:pt x="1216749" y="4632116"/>
                </a:lnTo>
                <a:lnTo>
                  <a:pt x="1216749" y="4632116"/>
                </a:lnTo>
                <a:lnTo>
                  <a:pt x="1216749" y="4632116"/>
                </a:lnTo>
                <a:lnTo>
                  <a:pt x="1665641" y="5081008"/>
                </a:lnTo>
                <a:lnTo>
                  <a:pt x="623909" y="5425278"/>
                </a:lnTo>
                <a:close/>
                <a:moveTo>
                  <a:pt x="4710674" y="2420301"/>
                </a:moveTo>
                <a:cubicBezTo>
                  <a:pt x="4702510" y="2412137"/>
                  <a:pt x="4702510" y="2403974"/>
                  <a:pt x="4694347" y="2403974"/>
                </a:cubicBezTo>
                <a:lnTo>
                  <a:pt x="3452294" y="1153757"/>
                </a:lnTo>
                <a:cubicBezTo>
                  <a:pt x="3435966" y="1137430"/>
                  <a:pt x="3428555" y="1130018"/>
                  <a:pt x="3412227" y="1121854"/>
                </a:cubicBezTo>
                <a:lnTo>
                  <a:pt x="3588819" y="937850"/>
                </a:lnTo>
                <a:lnTo>
                  <a:pt x="3605147" y="954178"/>
                </a:lnTo>
                <a:lnTo>
                  <a:pt x="3605147" y="954178"/>
                </a:lnTo>
                <a:lnTo>
                  <a:pt x="4863527" y="2212558"/>
                </a:lnTo>
                <a:cubicBezTo>
                  <a:pt x="4871691" y="2220721"/>
                  <a:pt x="4879854" y="2228885"/>
                  <a:pt x="4887266" y="2228885"/>
                </a:cubicBezTo>
                <a:lnTo>
                  <a:pt x="4710674" y="2420301"/>
                </a:lnTo>
                <a:close/>
                <a:moveTo>
                  <a:pt x="5471932" y="1410481"/>
                </a:moveTo>
                <a:lnTo>
                  <a:pt x="4967389" y="1915025"/>
                </a:lnTo>
                <a:lnTo>
                  <a:pt x="3917513" y="857718"/>
                </a:lnTo>
                <a:lnTo>
                  <a:pt x="4422056" y="353175"/>
                </a:lnTo>
                <a:cubicBezTo>
                  <a:pt x="4494025" y="281206"/>
                  <a:pt x="4622387" y="281206"/>
                  <a:pt x="4694356" y="353175"/>
                </a:cubicBezTo>
                <a:lnTo>
                  <a:pt x="5471942" y="1130018"/>
                </a:lnTo>
                <a:cubicBezTo>
                  <a:pt x="5543901" y="1210150"/>
                  <a:pt x="5543901" y="1330349"/>
                  <a:pt x="5471932" y="1410481"/>
                </a:cubicBezTo>
                <a:close/>
              </a:path>
            </a:pathLst>
          </a:custGeom>
          <a:solidFill>
            <a:schemeClr val="accent5"/>
          </a:solidFill>
          <a:ln w="9509" cap="flat">
            <a:noFill/>
            <a:prstDash val="solid"/>
            <a:miter/>
          </a:ln>
        </p:spPr>
        <p:txBody>
          <a:bodyPr rtlCol="0" anchor="ctr"/>
          <a:lstStyle/>
          <a:p>
            <a:endParaRPr lang="es-ES"/>
          </a:p>
        </p:txBody>
      </p:sp>
      <p:sp>
        <p:nvSpPr>
          <p:cNvPr id="45" name="Forma libre 47">
            <a:extLst>
              <a:ext uri="{FF2B5EF4-FFF2-40B4-BE49-F238E27FC236}">
                <a16:creationId xmlns:a16="http://schemas.microsoft.com/office/drawing/2014/main" id="{332CB6AB-F600-1692-D33D-5373B1940748}"/>
              </a:ext>
            </a:extLst>
          </p:cNvPr>
          <p:cNvSpPr/>
          <p:nvPr/>
        </p:nvSpPr>
        <p:spPr>
          <a:xfrm>
            <a:off x="9427329" y="6138595"/>
            <a:ext cx="448435" cy="448435"/>
          </a:xfrm>
          <a:custGeom>
            <a:avLst/>
            <a:gdLst>
              <a:gd name="connsiteX0" fmla="*/ 5829300 w 5829300"/>
              <a:gd name="connsiteY0" fmla="*/ 2914993 h 5829300"/>
              <a:gd name="connsiteX1" fmla="*/ 2914307 w 5829300"/>
              <a:gd name="connsiteY1" fmla="*/ 0 h 5829300"/>
              <a:gd name="connsiteX2" fmla="*/ 0 w 5829300"/>
              <a:gd name="connsiteY2" fmla="*/ 2914993 h 5829300"/>
              <a:gd name="connsiteX3" fmla="*/ 1025823 w 5829300"/>
              <a:gd name="connsiteY3" fmla="*/ 5130499 h 5829300"/>
              <a:gd name="connsiteX4" fmla="*/ 1055427 w 5829300"/>
              <a:gd name="connsiteY4" fmla="*/ 5152530 h 5829300"/>
              <a:gd name="connsiteX5" fmla="*/ 2921880 w 5829300"/>
              <a:gd name="connsiteY5" fmla="*/ 5829300 h 5829300"/>
              <a:gd name="connsiteX6" fmla="*/ 4773187 w 5829300"/>
              <a:gd name="connsiteY6" fmla="*/ 5167675 h 5829300"/>
              <a:gd name="connsiteX7" fmla="*/ 4839967 w 5829300"/>
              <a:gd name="connsiteY7" fmla="*/ 5115354 h 5829300"/>
              <a:gd name="connsiteX8" fmla="*/ 5829300 w 5829300"/>
              <a:gd name="connsiteY8" fmla="*/ 2914993 h 5829300"/>
              <a:gd name="connsiteX9" fmla="*/ 267814 w 5829300"/>
              <a:gd name="connsiteY9" fmla="*/ 2914993 h 5829300"/>
              <a:gd name="connsiteX10" fmla="*/ 2914993 w 5829300"/>
              <a:gd name="connsiteY10" fmla="*/ 267814 h 5829300"/>
              <a:gd name="connsiteX11" fmla="*/ 5562172 w 5829300"/>
              <a:gd name="connsiteY11" fmla="*/ 2914993 h 5829300"/>
              <a:gd name="connsiteX12" fmla="*/ 4818622 w 5829300"/>
              <a:gd name="connsiteY12" fmla="*/ 4751842 h 5829300"/>
              <a:gd name="connsiteX13" fmla="*/ 3836861 w 5829300"/>
              <a:gd name="connsiteY13" fmla="*/ 3421028 h 5829300"/>
              <a:gd name="connsiteX14" fmla="*/ 4081958 w 5829300"/>
              <a:gd name="connsiteY14" fmla="*/ 2707081 h 5829300"/>
              <a:gd name="connsiteX15" fmla="*/ 2921880 w 5829300"/>
              <a:gd name="connsiteY15" fmla="*/ 1547003 h 5829300"/>
              <a:gd name="connsiteX16" fmla="*/ 1761801 w 5829300"/>
              <a:gd name="connsiteY16" fmla="*/ 2707081 h 5829300"/>
              <a:gd name="connsiteX17" fmla="*/ 2006898 w 5829300"/>
              <a:gd name="connsiteY17" fmla="*/ 3421028 h 5829300"/>
              <a:gd name="connsiteX18" fmla="*/ 1026509 w 5829300"/>
              <a:gd name="connsiteY18" fmla="*/ 4751842 h 5829300"/>
              <a:gd name="connsiteX19" fmla="*/ 267814 w 5829300"/>
              <a:gd name="connsiteY19" fmla="*/ 2914993 h 5829300"/>
              <a:gd name="connsiteX20" fmla="*/ 2022729 w 5829300"/>
              <a:gd name="connsiteY20" fmla="*/ 2713958 h 5829300"/>
              <a:gd name="connsiteX21" fmla="*/ 2914993 w 5829300"/>
              <a:gd name="connsiteY21" fmla="*/ 1821694 h 5829300"/>
              <a:gd name="connsiteX22" fmla="*/ 3807257 w 5829300"/>
              <a:gd name="connsiteY22" fmla="*/ 2713958 h 5829300"/>
              <a:gd name="connsiteX23" fmla="*/ 2914993 w 5829300"/>
              <a:gd name="connsiteY23" fmla="*/ 3606222 h 5829300"/>
              <a:gd name="connsiteX24" fmla="*/ 2022729 w 5829300"/>
              <a:gd name="connsiteY24" fmla="*/ 2713958 h 5829300"/>
              <a:gd name="connsiteX25" fmla="*/ 1264034 w 5829300"/>
              <a:gd name="connsiteY25" fmla="*/ 4981794 h 5829300"/>
              <a:gd name="connsiteX26" fmla="*/ 2201047 w 5829300"/>
              <a:gd name="connsiteY26" fmla="*/ 3628254 h 5829300"/>
              <a:gd name="connsiteX27" fmla="*/ 2914993 w 5829300"/>
              <a:gd name="connsiteY27" fmla="*/ 3873351 h 5829300"/>
              <a:gd name="connsiteX28" fmla="*/ 3636512 w 5829300"/>
              <a:gd name="connsiteY28" fmla="*/ 3620681 h 5829300"/>
              <a:gd name="connsiteX29" fmla="*/ 4581096 w 5829300"/>
              <a:gd name="connsiteY29" fmla="*/ 4974222 h 5829300"/>
              <a:gd name="connsiteX30" fmla="*/ 2923251 w 5829300"/>
              <a:gd name="connsiteY30" fmla="*/ 5561486 h 5829300"/>
              <a:gd name="connsiteX31" fmla="*/ 1264034 w 5829300"/>
              <a:gd name="connsiteY31" fmla="*/ 4981794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5829300" h="5829300">
                <a:moveTo>
                  <a:pt x="5829300" y="2914993"/>
                </a:moveTo>
                <a:cubicBezTo>
                  <a:pt x="5829300" y="1308783"/>
                  <a:pt x="4520518" y="0"/>
                  <a:pt x="2914307" y="0"/>
                </a:cubicBezTo>
                <a:cubicBezTo>
                  <a:pt x="1308097" y="0"/>
                  <a:pt x="0" y="1308783"/>
                  <a:pt x="0" y="2914993"/>
                </a:cubicBezTo>
                <a:cubicBezTo>
                  <a:pt x="0" y="3799684"/>
                  <a:pt x="401384" y="4595555"/>
                  <a:pt x="1025823" y="5130499"/>
                </a:cubicBezTo>
                <a:cubicBezTo>
                  <a:pt x="1033396" y="5138071"/>
                  <a:pt x="1040968" y="5145643"/>
                  <a:pt x="1055427" y="5152530"/>
                </a:cubicBezTo>
                <a:cubicBezTo>
                  <a:pt x="1560767" y="5576631"/>
                  <a:pt x="2207933" y="5829300"/>
                  <a:pt x="2921880" y="5829300"/>
                </a:cubicBezTo>
                <a:cubicBezTo>
                  <a:pt x="3620681" y="5829300"/>
                  <a:pt x="4267848" y="5576631"/>
                  <a:pt x="4773187" y="5167675"/>
                </a:cubicBezTo>
                <a:cubicBezTo>
                  <a:pt x="4802791" y="5160102"/>
                  <a:pt x="4825508" y="5138071"/>
                  <a:pt x="4839967" y="5115354"/>
                </a:cubicBezTo>
                <a:cubicBezTo>
                  <a:pt x="5443071" y="4572839"/>
                  <a:pt x="5829300" y="3792112"/>
                  <a:pt x="5829300" y="2914993"/>
                </a:cubicBezTo>
                <a:close/>
                <a:moveTo>
                  <a:pt x="267814" y="2914993"/>
                </a:moveTo>
                <a:cubicBezTo>
                  <a:pt x="267814" y="1457497"/>
                  <a:pt x="1457497" y="267814"/>
                  <a:pt x="2914993" y="267814"/>
                </a:cubicBezTo>
                <a:cubicBezTo>
                  <a:pt x="4372489" y="267814"/>
                  <a:pt x="5562172" y="1457497"/>
                  <a:pt x="5562172" y="2914993"/>
                </a:cubicBezTo>
                <a:cubicBezTo>
                  <a:pt x="5562172" y="3628939"/>
                  <a:pt x="5279898" y="4275411"/>
                  <a:pt x="4818622" y="4751842"/>
                </a:cubicBezTo>
                <a:cubicBezTo>
                  <a:pt x="4744269" y="4402093"/>
                  <a:pt x="4521203" y="3807257"/>
                  <a:pt x="3836861" y="3421028"/>
                </a:cubicBezTo>
                <a:cubicBezTo>
                  <a:pt x="3993147" y="3227565"/>
                  <a:pt x="4081958" y="2974896"/>
                  <a:pt x="4081958" y="2707081"/>
                </a:cubicBezTo>
                <a:cubicBezTo>
                  <a:pt x="4081958" y="2067487"/>
                  <a:pt x="3561474" y="1547003"/>
                  <a:pt x="2921880" y="1547003"/>
                </a:cubicBezTo>
                <a:cubicBezTo>
                  <a:pt x="2282285" y="1547003"/>
                  <a:pt x="1761801" y="2067487"/>
                  <a:pt x="1761801" y="2707081"/>
                </a:cubicBezTo>
                <a:cubicBezTo>
                  <a:pt x="1761801" y="2974896"/>
                  <a:pt x="1858185" y="3219993"/>
                  <a:pt x="2006898" y="3421028"/>
                </a:cubicBezTo>
                <a:cubicBezTo>
                  <a:pt x="1316365" y="3807257"/>
                  <a:pt x="1093299" y="4402103"/>
                  <a:pt x="1026509" y="4751842"/>
                </a:cubicBezTo>
                <a:cubicBezTo>
                  <a:pt x="557660" y="4282993"/>
                  <a:pt x="267814" y="3628939"/>
                  <a:pt x="267814" y="2914993"/>
                </a:cubicBezTo>
                <a:close/>
                <a:moveTo>
                  <a:pt x="2022729" y="2713958"/>
                </a:moveTo>
                <a:cubicBezTo>
                  <a:pt x="2022729" y="2223078"/>
                  <a:pt x="2424113" y="1821694"/>
                  <a:pt x="2914993" y="1821694"/>
                </a:cubicBezTo>
                <a:cubicBezTo>
                  <a:pt x="3405873" y="1821694"/>
                  <a:pt x="3807257" y="2223078"/>
                  <a:pt x="3807257" y="2713958"/>
                </a:cubicBezTo>
                <a:cubicBezTo>
                  <a:pt x="3807257" y="3204839"/>
                  <a:pt x="3405873" y="3606222"/>
                  <a:pt x="2914993" y="3606222"/>
                </a:cubicBezTo>
                <a:cubicBezTo>
                  <a:pt x="2424113" y="3606222"/>
                  <a:pt x="2022729" y="3204839"/>
                  <a:pt x="2022729" y="2713958"/>
                </a:cubicBezTo>
                <a:close/>
                <a:moveTo>
                  <a:pt x="1264034" y="4981794"/>
                </a:moveTo>
                <a:cubicBezTo>
                  <a:pt x="1279179" y="4766301"/>
                  <a:pt x="1397594" y="4037210"/>
                  <a:pt x="2201047" y="3628254"/>
                </a:cubicBezTo>
                <a:cubicBezTo>
                  <a:pt x="2402081" y="3784540"/>
                  <a:pt x="2647179" y="3873351"/>
                  <a:pt x="2914993" y="3873351"/>
                </a:cubicBezTo>
                <a:cubicBezTo>
                  <a:pt x="3182808" y="3873351"/>
                  <a:pt x="3435477" y="3776968"/>
                  <a:pt x="3636512" y="3620681"/>
                </a:cubicBezTo>
                <a:cubicBezTo>
                  <a:pt x="4432383" y="4029637"/>
                  <a:pt x="4558380" y="4743584"/>
                  <a:pt x="4581096" y="4974222"/>
                </a:cubicBezTo>
                <a:cubicBezTo>
                  <a:pt x="4127392" y="5338430"/>
                  <a:pt x="3547701" y="5561486"/>
                  <a:pt x="2923251" y="5561486"/>
                </a:cubicBezTo>
                <a:cubicBezTo>
                  <a:pt x="2290553" y="5562172"/>
                  <a:pt x="1717739" y="5346678"/>
                  <a:pt x="1264034" y="4981794"/>
                </a:cubicBezTo>
                <a:close/>
              </a:path>
            </a:pathLst>
          </a:custGeom>
          <a:solidFill>
            <a:schemeClr val="accent2"/>
          </a:solidFill>
          <a:ln w="9525" cap="flat">
            <a:noFill/>
            <a:prstDash val="solid"/>
            <a:miter/>
          </a:ln>
        </p:spPr>
        <p:txBody>
          <a:bodyPr rtlCol="0" anchor="ctr"/>
          <a:lstStyle/>
          <a:p>
            <a:endParaRPr lang="es-ES"/>
          </a:p>
        </p:txBody>
      </p:sp>
      <p:sp>
        <p:nvSpPr>
          <p:cNvPr id="46" name="Forma libre 48">
            <a:extLst>
              <a:ext uri="{FF2B5EF4-FFF2-40B4-BE49-F238E27FC236}">
                <a16:creationId xmlns:a16="http://schemas.microsoft.com/office/drawing/2014/main" id="{5B3E5A72-7BCE-5A20-FC11-3C8F56B2F2C4}"/>
              </a:ext>
            </a:extLst>
          </p:cNvPr>
          <p:cNvSpPr/>
          <p:nvPr/>
        </p:nvSpPr>
        <p:spPr>
          <a:xfrm>
            <a:off x="10265760" y="3406669"/>
            <a:ext cx="447703" cy="426453"/>
          </a:xfrm>
          <a:custGeom>
            <a:avLst/>
            <a:gdLst>
              <a:gd name="connsiteX0" fmla="*/ 5820035 w 5819775"/>
              <a:gd name="connsiteY0" fmla="*/ 2089433 h 5543550"/>
              <a:gd name="connsiteX1" fmla="*/ 5602760 w 5819775"/>
              <a:gd name="connsiteY1" fmla="*/ 1928708 h 5543550"/>
              <a:gd name="connsiteX2" fmla="*/ 3891327 w 5819775"/>
              <a:gd name="connsiteY2" fmla="*/ 1679429 h 5543550"/>
              <a:gd name="connsiteX3" fmla="*/ 3144243 w 5819775"/>
              <a:gd name="connsiteY3" fmla="*/ 168907 h 5543550"/>
              <a:gd name="connsiteX4" fmla="*/ 2911338 w 5819775"/>
              <a:gd name="connsiteY4" fmla="*/ 0 h 5543550"/>
              <a:gd name="connsiteX5" fmla="*/ 2670251 w 5819775"/>
              <a:gd name="connsiteY5" fmla="*/ 168907 h 5543550"/>
              <a:gd name="connsiteX6" fmla="*/ 1923167 w 5819775"/>
              <a:gd name="connsiteY6" fmla="*/ 1679438 h 5543550"/>
              <a:gd name="connsiteX7" fmla="*/ 235546 w 5819775"/>
              <a:gd name="connsiteY7" fmla="*/ 1920526 h 5543550"/>
              <a:gd name="connsiteX8" fmla="*/ 10823 w 5819775"/>
              <a:gd name="connsiteY8" fmla="*/ 2089433 h 5543550"/>
              <a:gd name="connsiteX9" fmla="*/ 114998 w 5819775"/>
              <a:gd name="connsiteY9" fmla="*/ 2378888 h 5543550"/>
              <a:gd name="connsiteX10" fmla="*/ 1320444 w 5819775"/>
              <a:gd name="connsiteY10" fmla="*/ 3544157 h 5543550"/>
              <a:gd name="connsiteX11" fmla="*/ 1039180 w 5819775"/>
              <a:gd name="connsiteY11" fmla="*/ 5207975 h 5543550"/>
              <a:gd name="connsiteX12" fmla="*/ 1087548 w 5819775"/>
              <a:gd name="connsiteY12" fmla="*/ 5465436 h 5543550"/>
              <a:gd name="connsiteX13" fmla="*/ 1385185 w 5819775"/>
              <a:gd name="connsiteY13" fmla="*/ 5505622 h 5543550"/>
              <a:gd name="connsiteX14" fmla="*/ 1393367 w 5819775"/>
              <a:gd name="connsiteY14" fmla="*/ 5497439 h 5543550"/>
              <a:gd name="connsiteX15" fmla="*/ 2912081 w 5819775"/>
              <a:gd name="connsiteY15" fmla="*/ 4693806 h 5543550"/>
              <a:gd name="connsiteX16" fmla="*/ 4430795 w 5819775"/>
              <a:gd name="connsiteY16" fmla="*/ 5497439 h 5543550"/>
              <a:gd name="connsiteX17" fmla="*/ 4591520 w 5819775"/>
              <a:gd name="connsiteY17" fmla="*/ 5545807 h 5543550"/>
              <a:gd name="connsiteX18" fmla="*/ 4744062 w 5819775"/>
              <a:gd name="connsiteY18" fmla="*/ 5481819 h 5543550"/>
              <a:gd name="connsiteX19" fmla="*/ 4792430 w 5819775"/>
              <a:gd name="connsiteY19" fmla="*/ 5264544 h 5543550"/>
              <a:gd name="connsiteX20" fmla="*/ 4502232 w 5819775"/>
              <a:gd name="connsiteY20" fmla="*/ 3544157 h 5543550"/>
              <a:gd name="connsiteX21" fmla="*/ 5731491 w 5819775"/>
              <a:gd name="connsiteY21" fmla="*/ 2346894 h 5543550"/>
              <a:gd name="connsiteX22" fmla="*/ 5820035 w 5819775"/>
              <a:gd name="connsiteY22" fmla="*/ 2089433 h 5543550"/>
              <a:gd name="connsiteX23" fmla="*/ 4236580 w 5819775"/>
              <a:gd name="connsiteY23" fmla="*/ 3391614 h 5543550"/>
              <a:gd name="connsiteX24" fmla="*/ 4196394 w 5819775"/>
              <a:gd name="connsiteY24" fmla="*/ 3520345 h 5543550"/>
              <a:gd name="connsiteX25" fmla="*/ 4485849 w 5819775"/>
              <a:gd name="connsiteY25" fmla="*/ 5191602 h 5543550"/>
              <a:gd name="connsiteX26" fmla="*/ 2982766 w 5819775"/>
              <a:gd name="connsiteY26" fmla="*/ 4404341 h 5543550"/>
              <a:gd name="connsiteX27" fmla="*/ 2845854 w 5819775"/>
              <a:gd name="connsiteY27" fmla="*/ 4404341 h 5543550"/>
              <a:gd name="connsiteX28" fmla="*/ 1342770 w 5819775"/>
              <a:gd name="connsiteY28" fmla="*/ 5191602 h 5543550"/>
              <a:gd name="connsiteX29" fmla="*/ 1632226 w 5819775"/>
              <a:gd name="connsiteY29" fmla="*/ 3520345 h 5543550"/>
              <a:gd name="connsiteX30" fmla="*/ 1592040 w 5819775"/>
              <a:gd name="connsiteY30" fmla="*/ 3391614 h 5543550"/>
              <a:gd name="connsiteX31" fmla="*/ 370973 w 5819775"/>
              <a:gd name="connsiteY31" fmla="*/ 2209981 h 5543550"/>
              <a:gd name="connsiteX32" fmla="*/ 2050411 w 5819775"/>
              <a:gd name="connsiteY32" fmla="*/ 1968894 h 5543550"/>
              <a:gd name="connsiteX33" fmla="*/ 2162768 w 5819775"/>
              <a:gd name="connsiteY33" fmla="*/ 1888531 h 5543550"/>
              <a:gd name="connsiteX34" fmla="*/ 2909852 w 5819775"/>
              <a:gd name="connsiteY34" fmla="*/ 369818 h 5543550"/>
              <a:gd name="connsiteX35" fmla="*/ 3656926 w 5819775"/>
              <a:gd name="connsiteY35" fmla="*/ 1888531 h 5543550"/>
              <a:gd name="connsiteX36" fmla="*/ 3769283 w 5819775"/>
              <a:gd name="connsiteY36" fmla="*/ 1968894 h 5543550"/>
              <a:gd name="connsiteX37" fmla="*/ 5448722 w 5819775"/>
              <a:gd name="connsiteY37" fmla="*/ 2209981 h 5543550"/>
              <a:gd name="connsiteX38" fmla="*/ 4236580 w 5819775"/>
              <a:gd name="connsiteY38" fmla="*/ 3391614 h 5543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819775" h="5543550">
                <a:moveTo>
                  <a:pt x="5820035" y="2089433"/>
                </a:moveTo>
                <a:cubicBezTo>
                  <a:pt x="5803661" y="2041065"/>
                  <a:pt x="5756046" y="1952520"/>
                  <a:pt x="5602760" y="1928708"/>
                </a:cubicBezTo>
                <a:lnTo>
                  <a:pt x="3891327" y="1679429"/>
                </a:lnTo>
                <a:lnTo>
                  <a:pt x="3144243" y="168907"/>
                </a:lnTo>
                <a:cubicBezTo>
                  <a:pt x="3072063" y="24555"/>
                  <a:pt x="2983518" y="0"/>
                  <a:pt x="2911338" y="0"/>
                </a:cubicBezTo>
                <a:cubicBezTo>
                  <a:pt x="2766977" y="0"/>
                  <a:pt x="2686615" y="144351"/>
                  <a:pt x="2670251" y="168907"/>
                </a:cubicBezTo>
                <a:lnTo>
                  <a:pt x="1923167" y="1679438"/>
                </a:lnTo>
                <a:lnTo>
                  <a:pt x="235546" y="1920526"/>
                </a:lnTo>
                <a:cubicBezTo>
                  <a:pt x="123189" y="1936899"/>
                  <a:pt x="34635" y="2000888"/>
                  <a:pt x="10823" y="2089433"/>
                </a:cubicBezTo>
                <a:cubicBezTo>
                  <a:pt x="-21172" y="2186169"/>
                  <a:pt x="19005" y="2282152"/>
                  <a:pt x="114998" y="2378888"/>
                </a:cubicBezTo>
                <a:lnTo>
                  <a:pt x="1320444" y="3544157"/>
                </a:lnTo>
                <a:lnTo>
                  <a:pt x="1039180" y="5207975"/>
                </a:lnTo>
                <a:cubicBezTo>
                  <a:pt x="1030998" y="5248161"/>
                  <a:pt x="1007186" y="5376882"/>
                  <a:pt x="1087548" y="5465436"/>
                </a:cubicBezTo>
                <a:cubicBezTo>
                  <a:pt x="1151537" y="5545798"/>
                  <a:pt x="1264646" y="5562172"/>
                  <a:pt x="1385185" y="5505622"/>
                </a:cubicBezTo>
                <a:cubicBezTo>
                  <a:pt x="1385185" y="5505622"/>
                  <a:pt x="1393367" y="5505622"/>
                  <a:pt x="1393367" y="5497439"/>
                </a:cubicBezTo>
                <a:lnTo>
                  <a:pt x="2912081" y="4693806"/>
                </a:lnTo>
                <a:lnTo>
                  <a:pt x="4430795" y="5497439"/>
                </a:lnTo>
                <a:cubicBezTo>
                  <a:pt x="4487345" y="5529434"/>
                  <a:pt x="4543152" y="5545807"/>
                  <a:pt x="4591520" y="5545807"/>
                </a:cubicBezTo>
                <a:cubicBezTo>
                  <a:pt x="4655508" y="5545807"/>
                  <a:pt x="4703876" y="5521995"/>
                  <a:pt x="4744062" y="5481819"/>
                </a:cubicBezTo>
                <a:cubicBezTo>
                  <a:pt x="4776057" y="5449824"/>
                  <a:pt x="4808051" y="5385083"/>
                  <a:pt x="4792430" y="5264544"/>
                </a:cubicBezTo>
                <a:lnTo>
                  <a:pt x="4502232" y="3544157"/>
                </a:lnTo>
                <a:lnTo>
                  <a:pt x="5731491" y="2346894"/>
                </a:lnTo>
                <a:cubicBezTo>
                  <a:pt x="5835666" y="2241976"/>
                  <a:pt x="5835666" y="2154174"/>
                  <a:pt x="5820035" y="2089433"/>
                </a:cubicBezTo>
                <a:close/>
                <a:moveTo>
                  <a:pt x="4236580" y="3391614"/>
                </a:moveTo>
                <a:cubicBezTo>
                  <a:pt x="4204585" y="3423609"/>
                  <a:pt x="4188212" y="3471977"/>
                  <a:pt x="4196394" y="3520345"/>
                </a:cubicBezTo>
                <a:lnTo>
                  <a:pt x="4485849" y="5191602"/>
                </a:lnTo>
                <a:lnTo>
                  <a:pt x="2982766" y="4404341"/>
                </a:lnTo>
                <a:cubicBezTo>
                  <a:pt x="2942580" y="4380529"/>
                  <a:pt x="2886030" y="4380529"/>
                  <a:pt x="2845854" y="4404341"/>
                </a:cubicBezTo>
                <a:lnTo>
                  <a:pt x="1342770" y="5191602"/>
                </a:lnTo>
                <a:lnTo>
                  <a:pt x="1632226" y="3520345"/>
                </a:lnTo>
                <a:cubicBezTo>
                  <a:pt x="1640408" y="3471977"/>
                  <a:pt x="1624044" y="3423609"/>
                  <a:pt x="1592040" y="3391614"/>
                </a:cubicBezTo>
                <a:lnTo>
                  <a:pt x="370973" y="2209981"/>
                </a:lnTo>
                <a:lnTo>
                  <a:pt x="2050411" y="1968894"/>
                </a:lnTo>
                <a:cubicBezTo>
                  <a:pt x="2098779" y="1960712"/>
                  <a:pt x="2138956" y="1928708"/>
                  <a:pt x="2162768" y="1888531"/>
                </a:cubicBezTo>
                <a:lnTo>
                  <a:pt x="2909852" y="369818"/>
                </a:lnTo>
                <a:lnTo>
                  <a:pt x="3656926" y="1888531"/>
                </a:lnTo>
                <a:cubicBezTo>
                  <a:pt x="3680739" y="1928717"/>
                  <a:pt x="3720915" y="1960712"/>
                  <a:pt x="3769283" y="1968894"/>
                </a:cubicBezTo>
                <a:lnTo>
                  <a:pt x="5448722" y="2209981"/>
                </a:lnTo>
                <a:lnTo>
                  <a:pt x="4236580" y="3391614"/>
                </a:lnTo>
                <a:close/>
              </a:path>
            </a:pathLst>
          </a:custGeom>
          <a:solidFill>
            <a:schemeClr val="accent4"/>
          </a:solidFill>
          <a:ln w="9525" cap="flat">
            <a:noFill/>
            <a:prstDash val="solid"/>
            <a:miter/>
          </a:ln>
        </p:spPr>
        <p:txBody>
          <a:bodyPr rtlCol="0" anchor="ctr"/>
          <a:lstStyle/>
          <a:p>
            <a:endParaRPr lang="es-ES"/>
          </a:p>
        </p:txBody>
      </p:sp>
      <p:sp>
        <p:nvSpPr>
          <p:cNvPr id="47" name="Forma libre 49">
            <a:extLst>
              <a:ext uri="{FF2B5EF4-FFF2-40B4-BE49-F238E27FC236}">
                <a16:creationId xmlns:a16="http://schemas.microsoft.com/office/drawing/2014/main" id="{11D31872-6226-ED3C-67AE-F1C67D6ECF22}"/>
              </a:ext>
            </a:extLst>
          </p:cNvPr>
          <p:cNvSpPr/>
          <p:nvPr/>
        </p:nvSpPr>
        <p:spPr>
          <a:xfrm>
            <a:off x="13941159" y="6676914"/>
            <a:ext cx="448435" cy="355378"/>
          </a:xfrm>
          <a:custGeom>
            <a:avLst/>
            <a:gdLst>
              <a:gd name="connsiteX0" fmla="*/ 4775645 w 5829300"/>
              <a:gd name="connsiteY0" fmla="*/ 1269435 h 4619625"/>
              <a:gd name="connsiteX1" fmla="*/ 4782950 w 5829300"/>
              <a:gd name="connsiteY1" fmla="*/ 3011586 h 4619625"/>
              <a:gd name="connsiteX2" fmla="*/ 4660783 w 5829300"/>
              <a:gd name="connsiteY2" fmla="*/ 3083290 h 4619625"/>
              <a:gd name="connsiteX3" fmla="*/ 4603680 w 5829300"/>
              <a:gd name="connsiteY3" fmla="*/ 3068688 h 4619625"/>
              <a:gd name="connsiteX4" fmla="*/ 4539282 w 5829300"/>
              <a:gd name="connsiteY4" fmla="*/ 2889428 h 4619625"/>
              <a:gd name="connsiteX5" fmla="*/ 4546588 w 5829300"/>
              <a:gd name="connsiteY5" fmla="*/ 1390936 h 4619625"/>
              <a:gd name="connsiteX6" fmla="*/ 4597041 w 5829300"/>
              <a:gd name="connsiteY6" fmla="*/ 1211675 h 4619625"/>
              <a:gd name="connsiteX7" fmla="*/ 4775645 w 5829300"/>
              <a:gd name="connsiteY7" fmla="*/ 1269435 h 4619625"/>
              <a:gd name="connsiteX8" fmla="*/ 5464141 w 5829300"/>
              <a:gd name="connsiteY8" fmla="*/ 588245 h 4619625"/>
              <a:gd name="connsiteX9" fmla="*/ 5284880 w 5829300"/>
              <a:gd name="connsiteY9" fmla="*/ 537782 h 4619625"/>
              <a:gd name="connsiteX10" fmla="*/ 5234426 w 5829300"/>
              <a:gd name="connsiteY10" fmla="*/ 717042 h 4619625"/>
              <a:gd name="connsiteX11" fmla="*/ 5227120 w 5829300"/>
              <a:gd name="connsiteY11" fmla="*/ 3570608 h 4619625"/>
              <a:gd name="connsiteX12" fmla="*/ 5291519 w 5829300"/>
              <a:gd name="connsiteY12" fmla="*/ 3749869 h 4619625"/>
              <a:gd name="connsiteX13" fmla="*/ 5348621 w 5829300"/>
              <a:gd name="connsiteY13" fmla="*/ 3764471 h 4619625"/>
              <a:gd name="connsiteX14" fmla="*/ 5470789 w 5829300"/>
              <a:gd name="connsiteY14" fmla="*/ 3692766 h 4619625"/>
              <a:gd name="connsiteX15" fmla="*/ 5464141 w 5829300"/>
              <a:gd name="connsiteY15" fmla="*/ 588245 h 4619625"/>
              <a:gd name="connsiteX16" fmla="*/ 3937102 w 5829300"/>
              <a:gd name="connsiteY16" fmla="*/ 243659 h 4619625"/>
              <a:gd name="connsiteX17" fmla="*/ 3937102 w 5829300"/>
              <a:gd name="connsiteY17" fmla="*/ 4101084 h 4619625"/>
              <a:gd name="connsiteX18" fmla="*/ 3937102 w 5829300"/>
              <a:gd name="connsiteY18" fmla="*/ 4108390 h 4619625"/>
              <a:gd name="connsiteX19" fmla="*/ 3750535 w 5829300"/>
              <a:gd name="connsiteY19" fmla="*/ 4302262 h 4619625"/>
              <a:gd name="connsiteX20" fmla="*/ 3563970 w 5829300"/>
              <a:gd name="connsiteY20" fmla="*/ 4223252 h 4619625"/>
              <a:gd name="connsiteX21" fmla="*/ 2452554 w 5829300"/>
              <a:gd name="connsiteY21" fmla="*/ 3334255 h 4619625"/>
              <a:gd name="connsiteX22" fmla="*/ 2015023 w 5829300"/>
              <a:gd name="connsiteY22" fmla="*/ 3334255 h 4619625"/>
              <a:gd name="connsiteX23" fmla="*/ 2015023 w 5829300"/>
              <a:gd name="connsiteY23" fmla="*/ 4187400 h 4619625"/>
              <a:gd name="connsiteX24" fmla="*/ 1577492 w 5829300"/>
              <a:gd name="connsiteY24" fmla="*/ 4624931 h 4619625"/>
              <a:gd name="connsiteX25" fmla="*/ 1190425 w 5829300"/>
              <a:gd name="connsiteY25" fmla="*/ 4624931 h 4619625"/>
              <a:gd name="connsiteX26" fmla="*/ 752894 w 5829300"/>
              <a:gd name="connsiteY26" fmla="*/ 4187400 h 4619625"/>
              <a:gd name="connsiteX27" fmla="*/ 752894 w 5829300"/>
              <a:gd name="connsiteY27" fmla="*/ 3334255 h 4619625"/>
              <a:gd name="connsiteX28" fmla="*/ 430225 w 5829300"/>
              <a:gd name="connsiteY28" fmla="*/ 3334255 h 4619625"/>
              <a:gd name="connsiteX29" fmla="*/ 0 w 5829300"/>
              <a:gd name="connsiteY29" fmla="*/ 2904030 h 4619625"/>
              <a:gd name="connsiteX30" fmla="*/ 0 w 5829300"/>
              <a:gd name="connsiteY30" fmla="*/ 1347778 h 4619625"/>
              <a:gd name="connsiteX31" fmla="*/ 430225 w 5829300"/>
              <a:gd name="connsiteY31" fmla="*/ 917553 h 4619625"/>
              <a:gd name="connsiteX32" fmla="*/ 2459193 w 5829300"/>
              <a:gd name="connsiteY32" fmla="*/ 917553 h 4619625"/>
              <a:gd name="connsiteX33" fmla="*/ 3534756 w 5829300"/>
              <a:gd name="connsiteY33" fmla="*/ 49797 h 4619625"/>
              <a:gd name="connsiteX34" fmla="*/ 3563303 w 5829300"/>
              <a:gd name="connsiteY34" fmla="*/ 28546 h 4619625"/>
              <a:gd name="connsiteX35" fmla="*/ 3706711 w 5829300"/>
              <a:gd name="connsiteY35" fmla="*/ 0 h 4619625"/>
              <a:gd name="connsiteX36" fmla="*/ 3937102 w 5829300"/>
              <a:gd name="connsiteY36" fmla="*/ 243659 h 4619625"/>
              <a:gd name="connsiteX37" fmla="*/ 423586 w 5829300"/>
              <a:gd name="connsiteY37" fmla="*/ 3068679 h 4619625"/>
              <a:gd name="connsiteX38" fmla="*/ 882358 w 5829300"/>
              <a:gd name="connsiteY38" fmla="*/ 3068679 h 4619625"/>
              <a:gd name="connsiteX39" fmla="*/ 1878921 w 5829300"/>
              <a:gd name="connsiteY39" fmla="*/ 3068679 h 4619625"/>
              <a:gd name="connsiteX40" fmla="*/ 2366248 w 5829300"/>
              <a:gd name="connsiteY40" fmla="*/ 3068679 h 4619625"/>
              <a:gd name="connsiteX41" fmla="*/ 2366248 w 5829300"/>
              <a:gd name="connsiteY41" fmla="*/ 1183119 h 4619625"/>
              <a:gd name="connsiteX42" fmla="*/ 423586 w 5829300"/>
              <a:gd name="connsiteY42" fmla="*/ 1183119 h 4619625"/>
              <a:gd name="connsiteX43" fmla="*/ 258928 w 5829300"/>
              <a:gd name="connsiteY43" fmla="*/ 1347778 h 4619625"/>
              <a:gd name="connsiteX44" fmla="*/ 258928 w 5829300"/>
              <a:gd name="connsiteY44" fmla="*/ 2904030 h 4619625"/>
              <a:gd name="connsiteX45" fmla="*/ 423586 w 5829300"/>
              <a:gd name="connsiteY45" fmla="*/ 3068679 h 4619625"/>
              <a:gd name="connsiteX46" fmla="*/ 1750114 w 5829300"/>
              <a:gd name="connsiteY46" fmla="*/ 3334255 h 4619625"/>
              <a:gd name="connsiteX47" fmla="*/ 1018461 w 5829300"/>
              <a:gd name="connsiteY47" fmla="*/ 3334255 h 4619625"/>
              <a:gd name="connsiteX48" fmla="*/ 1018461 w 5829300"/>
              <a:gd name="connsiteY48" fmla="*/ 4187400 h 4619625"/>
              <a:gd name="connsiteX49" fmla="*/ 1190415 w 5829300"/>
              <a:gd name="connsiteY49" fmla="*/ 4359355 h 4619625"/>
              <a:gd name="connsiteX50" fmla="*/ 1577483 w 5829300"/>
              <a:gd name="connsiteY50" fmla="*/ 4359355 h 4619625"/>
              <a:gd name="connsiteX51" fmla="*/ 1749438 w 5829300"/>
              <a:gd name="connsiteY51" fmla="*/ 4187400 h 4619625"/>
              <a:gd name="connsiteX52" fmla="*/ 1749438 w 5829300"/>
              <a:gd name="connsiteY52" fmla="*/ 3334255 h 4619625"/>
              <a:gd name="connsiteX53" fmla="*/ 1750114 w 5829300"/>
              <a:gd name="connsiteY53" fmla="*/ 3334255 h 4619625"/>
              <a:gd name="connsiteX54" fmla="*/ 3671526 w 5829300"/>
              <a:gd name="connsiteY54" fmla="*/ 279511 h 4619625"/>
              <a:gd name="connsiteX55" fmla="*/ 2631815 w 5829300"/>
              <a:gd name="connsiteY55" fmla="*/ 1111415 h 4619625"/>
              <a:gd name="connsiteX56" fmla="*/ 2631815 w 5829300"/>
              <a:gd name="connsiteY56" fmla="*/ 3133744 h 4619625"/>
              <a:gd name="connsiteX57" fmla="*/ 3671526 w 5829300"/>
              <a:gd name="connsiteY57" fmla="*/ 3965648 h 4619625"/>
              <a:gd name="connsiteX58" fmla="*/ 3671526 w 5829300"/>
              <a:gd name="connsiteY58" fmla="*/ 279511 h 4619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829300" h="4619625">
                <a:moveTo>
                  <a:pt x="4775645" y="1269435"/>
                </a:moveTo>
                <a:cubicBezTo>
                  <a:pt x="4796885" y="1305287"/>
                  <a:pt x="5227120" y="2086727"/>
                  <a:pt x="4782950" y="3011586"/>
                </a:cubicBezTo>
                <a:cubicBezTo>
                  <a:pt x="4761710" y="3062040"/>
                  <a:pt x="4711246" y="3083290"/>
                  <a:pt x="4660783" y="3083290"/>
                </a:cubicBezTo>
                <a:cubicBezTo>
                  <a:pt x="4639542" y="3083290"/>
                  <a:pt x="4624931" y="3075985"/>
                  <a:pt x="4603680" y="3068688"/>
                </a:cubicBezTo>
                <a:cubicBezTo>
                  <a:pt x="4539282" y="3040142"/>
                  <a:pt x="4510726" y="2953826"/>
                  <a:pt x="4539282" y="2889428"/>
                </a:cubicBezTo>
                <a:cubicBezTo>
                  <a:pt x="4926350" y="2093376"/>
                  <a:pt x="4560523" y="1419492"/>
                  <a:pt x="4546588" y="1390936"/>
                </a:cubicBezTo>
                <a:cubicBezTo>
                  <a:pt x="4510735" y="1326537"/>
                  <a:pt x="4531986" y="1247527"/>
                  <a:pt x="4597041" y="1211675"/>
                </a:cubicBezTo>
                <a:cubicBezTo>
                  <a:pt x="4661449" y="1183119"/>
                  <a:pt x="4739793" y="1204370"/>
                  <a:pt x="4775645" y="1269435"/>
                </a:cubicBezTo>
                <a:close/>
                <a:moveTo>
                  <a:pt x="5464141" y="588245"/>
                </a:moveTo>
                <a:cubicBezTo>
                  <a:pt x="5428288" y="523846"/>
                  <a:pt x="5349278" y="501929"/>
                  <a:pt x="5284880" y="537782"/>
                </a:cubicBezTo>
                <a:cubicBezTo>
                  <a:pt x="5220481" y="573634"/>
                  <a:pt x="5198574" y="652644"/>
                  <a:pt x="5234426" y="717042"/>
                </a:cubicBezTo>
                <a:cubicBezTo>
                  <a:pt x="5241731" y="731644"/>
                  <a:pt x="5972718" y="2043570"/>
                  <a:pt x="5227120" y="3570608"/>
                </a:cubicBezTo>
                <a:cubicBezTo>
                  <a:pt x="5198574" y="3635007"/>
                  <a:pt x="5219815" y="3714017"/>
                  <a:pt x="5291519" y="3749869"/>
                </a:cubicBezTo>
                <a:cubicBezTo>
                  <a:pt x="5312760" y="3757174"/>
                  <a:pt x="5327371" y="3764471"/>
                  <a:pt x="5348621" y="3764471"/>
                </a:cubicBezTo>
                <a:cubicBezTo>
                  <a:pt x="5399075" y="3764471"/>
                  <a:pt x="5441576" y="3735924"/>
                  <a:pt x="5470789" y="3692766"/>
                </a:cubicBezTo>
                <a:cubicBezTo>
                  <a:pt x="6267498" y="2043570"/>
                  <a:pt x="5492686" y="645338"/>
                  <a:pt x="5464141" y="588245"/>
                </a:cubicBezTo>
                <a:close/>
                <a:moveTo>
                  <a:pt x="3937102" y="243659"/>
                </a:moveTo>
                <a:lnTo>
                  <a:pt x="3937102" y="4101084"/>
                </a:lnTo>
                <a:lnTo>
                  <a:pt x="3937102" y="4108390"/>
                </a:lnTo>
                <a:cubicBezTo>
                  <a:pt x="3929796" y="4244493"/>
                  <a:pt x="3836851" y="4302262"/>
                  <a:pt x="3750535" y="4302262"/>
                </a:cubicBezTo>
                <a:cubicBezTo>
                  <a:pt x="3693433" y="4302262"/>
                  <a:pt x="3635674" y="4273715"/>
                  <a:pt x="3563970" y="4223252"/>
                </a:cubicBezTo>
                <a:lnTo>
                  <a:pt x="2452554" y="3334255"/>
                </a:lnTo>
                <a:lnTo>
                  <a:pt x="2015023" y="3334255"/>
                </a:lnTo>
                <a:lnTo>
                  <a:pt x="2015023" y="4187400"/>
                </a:lnTo>
                <a:cubicBezTo>
                  <a:pt x="2015023" y="4431059"/>
                  <a:pt x="1821152" y="4624931"/>
                  <a:pt x="1577492" y="4624931"/>
                </a:cubicBezTo>
                <a:lnTo>
                  <a:pt x="1190425" y="4624931"/>
                </a:lnTo>
                <a:cubicBezTo>
                  <a:pt x="946766" y="4624931"/>
                  <a:pt x="752894" y="4431059"/>
                  <a:pt x="752894" y="4187400"/>
                </a:cubicBezTo>
                <a:lnTo>
                  <a:pt x="752894" y="3334255"/>
                </a:lnTo>
                <a:lnTo>
                  <a:pt x="430225" y="3334255"/>
                </a:lnTo>
                <a:cubicBezTo>
                  <a:pt x="193872" y="3334255"/>
                  <a:pt x="0" y="3140383"/>
                  <a:pt x="0" y="2904030"/>
                </a:cubicBezTo>
                <a:lnTo>
                  <a:pt x="0" y="1347778"/>
                </a:lnTo>
                <a:cubicBezTo>
                  <a:pt x="0" y="1111415"/>
                  <a:pt x="193872" y="917553"/>
                  <a:pt x="430225" y="917553"/>
                </a:cubicBezTo>
                <a:lnTo>
                  <a:pt x="2459193" y="917553"/>
                </a:lnTo>
                <a:lnTo>
                  <a:pt x="3534756" y="49797"/>
                </a:lnTo>
                <a:cubicBezTo>
                  <a:pt x="3542062" y="42491"/>
                  <a:pt x="3555997" y="35195"/>
                  <a:pt x="3563303" y="28546"/>
                </a:cubicBezTo>
                <a:cubicBezTo>
                  <a:pt x="3577904" y="21241"/>
                  <a:pt x="3642312" y="0"/>
                  <a:pt x="3706711" y="0"/>
                </a:cubicBezTo>
                <a:cubicBezTo>
                  <a:pt x="3843490" y="0"/>
                  <a:pt x="3937102" y="100251"/>
                  <a:pt x="3937102" y="243659"/>
                </a:cubicBezTo>
                <a:close/>
                <a:moveTo>
                  <a:pt x="423586" y="3068679"/>
                </a:moveTo>
                <a:lnTo>
                  <a:pt x="882358" y="3068679"/>
                </a:lnTo>
                <a:lnTo>
                  <a:pt x="1878921" y="3068679"/>
                </a:lnTo>
                <a:lnTo>
                  <a:pt x="2366248" y="3068679"/>
                </a:lnTo>
                <a:lnTo>
                  <a:pt x="2366248" y="1183119"/>
                </a:lnTo>
                <a:lnTo>
                  <a:pt x="423586" y="1183119"/>
                </a:lnTo>
                <a:cubicBezTo>
                  <a:pt x="337271" y="1183119"/>
                  <a:pt x="258928" y="1254824"/>
                  <a:pt x="258928" y="1347778"/>
                </a:cubicBezTo>
                <a:lnTo>
                  <a:pt x="258928" y="2904030"/>
                </a:lnTo>
                <a:cubicBezTo>
                  <a:pt x="265576" y="2996975"/>
                  <a:pt x="337280" y="3068679"/>
                  <a:pt x="423586" y="3068679"/>
                </a:cubicBezTo>
                <a:close/>
                <a:moveTo>
                  <a:pt x="1750114" y="3334255"/>
                </a:moveTo>
                <a:lnTo>
                  <a:pt x="1018461" y="3334255"/>
                </a:lnTo>
                <a:lnTo>
                  <a:pt x="1018461" y="4187400"/>
                </a:lnTo>
                <a:cubicBezTo>
                  <a:pt x="1018461" y="4280354"/>
                  <a:pt x="1097471" y="4359355"/>
                  <a:pt x="1190415" y="4359355"/>
                </a:cubicBezTo>
                <a:lnTo>
                  <a:pt x="1577483" y="4359355"/>
                </a:lnTo>
                <a:cubicBezTo>
                  <a:pt x="1670437" y="4359355"/>
                  <a:pt x="1749438" y="4280345"/>
                  <a:pt x="1749438" y="4187400"/>
                </a:cubicBezTo>
                <a:lnTo>
                  <a:pt x="1749438" y="3334255"/>
                </a:lnTo>
                <a:lnTo>
                  <a:pt x="1750114" y="3334255"/>
                </a:lnTo>
                <a:close/>
                <a:moveTo>
                  <a:pt x="3671526" y="279511"/>
                </a:moveTo>
                <a:lnTo>
                  <a:pt x="2631815" y="1111415"/>
                </a:lnTo>
                <a:lnTo>
                  <a:pt x="2631815" y="3133744"/>
                </a:lnTo>
                <a:lnTo>
                  <a:pt x="3671526" y="3965648"/>
                </a:lnTo>
                <a:lnTo>
                  <a:pt x="3671526" y="279511"/>
                </a:lnTo>
                <a:close/>
              </a:path>
            </a:pathLst>
          </a:custGeom>
          <a:solidFill>
            <a:schemeClr val="accent2"/>
          </a:solidFill>
          <a:ln w="9525" cap="flat">
            <a:noFill/>
            <a:prstDash val="solid"/>
            <a:miter/>
          </a:ln>
        </p:spPr>
        <p:txBody>
          <a:bodyPr rtlCol="0" anchor="ctr"/>
          <a:lstStyle/>
          <a:p>
            <a:endParaRPr lang="es-ES"/>
          </a:p>
        </p:txBody>
      </p:sp>
      <p:sp>
        <p:nvSpPr>
          <p:cNvPr id="48" name="Forma libre 50">
            <a:extLst>
              <a:ext uri="{FF2B5EF4-FFF2-40B4-BE49-F238E27FC236}">
                <a16:creationId xmlns:a16="http://schemas.microsoft.com/office/drawing/2014/main" id="{05EAC54A-7333-0631-E41D-8F3303AA1091}"/>
              </a:ext>
            </a:extLst>
          </p:cNvPr>
          <p:cNvSpPr/>
          <p:nvPr/>
        </p:nvSpPr>
        <p:spPr>
          <a:xfrm>
            <a:off x="14850353" y="5482103"/>
            <a:ext cx="448435" cy="397876"/>
          </a:xfrm>
          <a:custGeom>
            <a:avLst/>
            <a:gdLst>
              <a:gd name="connsiteX0" fmla="*/ 5829300 w 5829300"/>
              <a:gd name="connsiteY0" fmla="*/ 772792 h 5172075"/>
              <a:gd name="connsiteX1" fmla="*/ 5821804 w 5829300"/>
              <a:gd name="connsiteY1" fmla="*/ 743493 h 5172075"/>
              <a:gd name="connsiteX2" fmla="*/ 5821804 w 5829300"/>
              <a:gd name="connsiteY2" fmla="*/ 360502 h 5172075"/>
              <a:gd name="connsiteX3" fmla="*/ 5461302 w 5829300"/>
              <a:gd name="connsiteY3" fmla="*/ 0 h 5172075"/>
              <a:gd name="connsiteX4" fmla="*/ 360502 w 5829300"/>
              <a:gd name="connsiteY4" fmla="*/ 0 h 5172075"/>
              <a:gd name="connsiteX5" fmla="*/ 0 w 5829300"/>
              <a:gd name="connsiteY5" fmla="*/ 360502 h 5172075"/>
              <a:gd name="connsiteX6" fmla="*/ 0 w 5829300"/>
              <a:gd name="connsiteY6" fmla="*/ 4135851 h 5172075"/>
              <a:gd name="connsiteX7" fmla="*/ 360502 w 5829300"/>
              <a:gd name="connsiteY7" fmla="*/ 4496353 h 5172075"/>
              <a:gd name="connsiteX8" fmla="*/ 1965369 w 5829300"/>
              <a:gd name="connsiteY8" fmla="*/ 4496353 h 5172075"/>
              <a:gd name="connsiteX9" fmla="*/ 1965369 w 5829300"/>
              <a:gd name="connsiteY9" fmla="*/ 5048346 h 5172075"/>
              <a:gd name="connsiteX10" fmla="*/ 2097577 w 5829300"/>
              <a:gd name="connsiteY10" fmla="*/ 5180553 h 5172075"/>
              <a:gd name="connsiteX11" fmla="*/ 3731743 w 5829300"/>
              <a:gd name="connsiteY11" fmla="*/ 5180553 h 5172075"/>
              <a:gd name="connsiteX12" fmla="*/ 3863950 w 5829300"/>
              <a:gd name="connsiteY12" fmla="*/ 5048346 h 5172075"/>
              <a:gd name="connsiteX13" fmla="*/ 3863950 w 5829300"/>
              <a:gd name="connsiteY13" fmla="*/ 4496353 h 5172075"/>
              <a:gd name="connsiteX14" fmla="*/ 5453825 w 5829300"/>
              <a:gd name="connsiteY14" fmla="*/ 4496353 h 5172075"/>
              <a:gd name="connsiteX15" fmla="*/ 5814327 w 5829300"/>
              <a:gd name="connsiteY15" fmla="*/ 4135851 h 5172075"/>
              <a:gd name="connsiteX16" fmla="*/ 5814327 w 5829300"/>
              <a:gd name="connsiteY16" fmla="*/ 3731057 h 5172075"/>
              <a:gd name="connsiteX17" fmla="*/ 5821823 w 5829300"/>
              <a:gd name="connsiteY17" fmla="*/ 3701758 h 5172075"/>
              <a:gd name="connsiteX18" fmla="*/ 5821823 w 5829300"/>
              <a:gd name="connsiteY18" fmla="*/ 772792 h 5172075"/>
              <a:gd name="connsiteX19" fmla="*/ 5829300 w 5829300"/>
              <a:gd name="connsiteY19" fmla="*/ 772792 h 5172075"/>
              <a:gd name="connsiteX20" fmla="*/ 5549217 w 5829300"/>
              <a:gd name="connsiteY20" fmla="*/ 3569551 h 5172075"/>
              <a:gd name="connsiteX21" fmla="*/ 286903 w 5829300"/>
              <a:gd name="connsiteY21" fmla="*/ 3569551 h 5172075"/>
              <a:gd name="connsiteX22" fmla="*/ 286903 w 5829300"/>
              <a:gd name="connsiteY22" fmla="*/ 904999 h 5172075"/>
              <a:gd name="connsiteX23" fmla="*/ 5556714 w 5829300"/>
              <a:gd name="connsiteY23" fmla="*/ 904999 h 5172075"/>
              <a:gd name="connsiteX24" fmla="*/ 5556714 w 5829300"/>
              <a:gd name="connsiteY24" fmla="*/ 3569551 h 5172075"/>
              <a:gd name="connsiteX25" fmla="*/ 5549217 w 5829300"/>
              <a:gd name="connsiteY25" fmla="*/ 3569551 h 5172075"/>
              <a:gd name="connsiteX26" fmla="*/ 360502 w 5829300"/>
              <a:gd name="connsiteY26" fmla="*/ 272596 h 5172075"/>
              <a:gd name="connsiteX27" fmla="*/ 5468122 w 5829300"/>
              <a:gd name="connsiteY27" fmla="*/ 272596 h 5172075"/>
              <a:gd name="connsiteX28" fmla="*/ 5556714 w 5829300"/>
              <a:gd name="connsiteY28" fmla="*/ 361188 h 5172075"/>
              <a:gd name="connsiteX29" fmla="*/ 5556714 w 5829300"/>
              <a:gd name="connsiteY29" fmla="*/ 640594 h 5172075"/>
              <a:gd name="connsiteX30" fmla="*/ 272586 w 5829300"/>
              <a:gd name="connsiteY30" fmla="*/ 640594 h 5172075"/>
              <a:gd name="connsiteX31" fmla="*/ 272586 w 5829300"/>
              <a:gd name="connsiteY31" fmla="*/ 361188 h 5172075"/>
              <a:gd name="connsiteX32" fmla="*/ 360502 w 5829300"/>
              <a:gd name="connsiteY32" fmla="*/ 272596 h 5172075"/>
              <a:gd name="connsiteX33" fmla="*/ 3606346 w 5829300"/>
              <a:gd name="connsiteY33" fmla="*/ 4909319 h 5172075"/>
              <a:gd name="connsiteX34" fmla="*/ 2237270 w 5829300"/>
              <a:gd name="connsiteY34" fmla="*/ 4909319 h 5172075"/>
              <a:gd name="connsiteX35" fmla="*/ 2237270 w 5829300"/>
              <a:gd name="connsiteY35" fmla="*/ 4497029 h 5172075"/>
              <a:gd name="connsiteX36" fmla="*/ 3598850 w 5829300"/>
              <a:gd name="connsiteY36" fmla="*/ 4497029 h 5172075"/>
              <a:gd name="connsiteX37" fmla="*/ 3598850 w 5829300"/>
              <a:gd name="connsiteY37" fmla="*/ 4909319 h 5172075"/>
              <a:gd name="connsiteX38" fmla="*/ 3606346 w 5829300"/>
              <a:gd name="connsiteY38" fmla="*/ 4909319 h 5172075"/>
              <a:gd name="connsiteX39" fmla="*/ 5468122 w 5829300"/>
              <a:gd name="connsiteY39" fmla="*/ 4225128 h 5172075"/>
              <a:gd name="connsiteX40" fmla="*/ 3738543 w 5829300"/>
              <a:gd name="connsiteY40" fmla="*/ 4225128 h 5172075"/>
              <a:gd name="connsiteX41" fmla="*/ 2105063 w 5829300"/>
              <a:gd name="connsiteY41" fmla="*/ 4225128 h 5172075"/>
              <a:gd name="connsiteX42" fmla="*/ 360502 w 5829300"/>
              <a:gd name="connsiteY42" fmla="*/ 4225128 h 5172075"/>
              <a:gd name="connsiteX43" fmla="*/ 271910 w 5829300"/>
              <a:gd name="connsiteY43" fmla="*/ 4136536 h 5172075"/>
              <a:gd name="connsiteX44" fmla="*/ 271910 w 5829300"/>
              <a:gd name="connsiteY44" fmla="*/ 3842137 h 5172075"/>
              <a:gd name="connsiteX45" fmla="*/ 5549217 w 5829300"/>
              <a:gd name="connsiteY45" fmla="*/ 3842137 h 5172075"/>
              <a:gd name="connsiteX46" fmla="*/ 5549217 w 5829300"/>
              <a:gd name="connsiteY46" fmla="*/ 4136536 h 5172075"/>
              <a:gd name="connsiteX47" fmla="*/ 5468122 w 5829300"/>
              <a:gd name="connsiteY47" fmla="*/ 4225128 h 517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829300" h="5172075">
                <a:moveTo>
                  <a:pt x="5829300" y="772792"/>
                </a:moveTo>
                <a:cubicBezTo>
                  <a:pt x="5829300" y="765296"/>
                  <a:pt x="5829300" y="750989"/>
                  <a:pt x="5821804" y="743493"/>
                </a:cubicBezTo>
                <a:lnTo>
                  <a:pt x="5821804" y="360502"/>
                </a:lnTo>
                <a:cubicBezTo>
                  <a:pt x="5821804" y="161515"/>
                  <a:pt x="5659612" y="0"/>
                  <a:pt x="5461302" y="0"/>
                </a:cubicBezTo>
                <a:lnTo>
                  <a:pt x="360502" y="0"/>
                </a:lnTo>
                <a:cubicBezTo>
                  <a:pt x="161506" y="10"/>
                  <a:pt x="0" y="162192"/>
                  <a:pt x="0" y="360502"/>
                </a:cubicBezTo>
                <a:lnTo>
                  <a:pt x="0" y="4135851"/>
                </a:lnTo>
                <a:cubicBezTo>
                  <a:pt x="0" y="4334837"/>
                  <a:pt x="162192" y="4496353"/>
                  <a:pt x="360502" y="4496353"/>
                </a:cubicBezTo>
                <a:lnTo>
                  <a:pt x="1965369" y="4496353"/>
                </a:lnTo>
                <a:lnTo>
                  <a:pt x="1965369" y="5048346"/>
                </a:lnTo>
                <a:cubicBezTo>
                  <a:pt x="1965369" y="5121945"/>
                  <a:pt x="2023977" y="5180553"/>
                  <a:pt x="2097577" y="5180553"/>
                </a:cubicBezTo>
                <a:lnTo>
                  <a:pt x="3731743" y="5180553"/>
                </a:lnTo>
                <a:cubicBezTo>
                  <a:pt x="3805342" y="5180553"/>
                  <a:pt x="3863950" y="5121945"/>
                  <a:pt x="3863950" y="5048346"/>
                </a:cubicBezTo>
                <a:lnTo>
                  <a:pt x="3863950" y="4496353"/>
                </a:lnTo>
                <a:lnTo>
                  <a:pt x="5453825" y="4496353"/>
                </a:lnTo>
                <a:cubicBezTo>
                  <a:pt x="5652812" y="4496353"/>
                  <a:pt x="5814327" y="4334161"/>
                  <a:pt x="5814327" y="4135851"/>
                </a:cubicBezTo>
                <a:lnTo>
                  <a:pt x="5814327" y="3731057"/>
                </a:lnTo>
                <a:cubicBezTo>
                  <a:pt x="5814327" y="3723561"/>
                  <a:pt x="5821823" y="3709254"/>
                  <a:pt x="5821823" y="3701758"/>
                </a:cubicBezTo>
                <a:lnTo>
                  <a:pt x="5821823" y="772792"/>
                </a:lnTo>
                <a:lnTo>
                  <a:pt x="5829300" y="772792"/>
                </a:lnTo>
                <a:close/>
                <a:moveTo>
                  <a:pt x="5549217" y="3569551"/>
                </a:moveTo>
                <a:lnTo>
                  <a:pt x="286903" y="3569551"/>
                </a:lnTo>
                <a:lnTo>
                  <a:pt x="286903" y="904999"/>
                </a:lnTo>
                <a:lnTo>
                  <a:pt x="5556714" y="904999"/>
                </a:lnTo>
                <a:lnTo>
                  <a:pt x="5556714" y="3569551"/>
                </a:lnTo>
                <a:lnTo>
                  <a:pt x="5549217" y="3569551"/>
                </a:lnTo>
                <a:close/>
                <a:moveTo>
                  <a:pt x="360502" y="272596"/>
                </a:moveTo>
                <a:lnTo>
                  <a:pt x="5468122" y="272596"/>
                </a:lnTo>
                <a:cubicBezTo>
                  <a:pt x="5512413" y="272596"/>
                  <a:pt x="5556714" y="309391"/>
                  <a:pt x="5556714" y="361188"/>
                </a:cubicBezTo>
                <a:lnTo>
                  <a:pt x="5556714" y="640594"/>
                </a:lnTo>
                <a:lnTo>
                  <a:pt x="272586" y="640594"/>
                </a:lnTo>
                <a:lnTo>
                  <a:pt x="272586" y="361188"/>
                </a:lnTo>
                <a:cubicBezTo>
                  <a:pt x="272586" y="309391"/>
                  <a:pt x="309391" y="272596"/>
                  <a:pt x="360502" y="272596"/>
                </a:cubicBezTo>
                <a:close/>
                <a:moveTo>
                  <a:pt x="3606346" y="4909319"/>
                </a:moveTo>
                <a:lnTo>
                  <a:pt x="2237270" y="4909319"/>
                </a:lnTo>
                <a:lnTo>
                  <a:pt x="2237270" y="4497029"/>
                </a:lnTo>
                <a:lnTo>
                  <a:pt x="3598850" y="4497029"/>
                </a:lnTo>
                <a:lnTo>
                  <a:pt x="3598850" y="4909319"/>
                </a:lnTo>
                <a:lnTo>
                  <a:pt x="3606346" y="4909319"/>
                </a:lnTo>
                <a:close/>
                <a:moveTo>
                  <a:pt x="5468122" y="4225128"/>
                </a:moveTo>
                <a:lnTo>
                  <a:pt x="3738543" y="4225128"/>
                </a:lnTo>
                <a:lnTo>
                  <a:pt x="2105063" y="4225128"/>
                </a:lnTo>
                <a:lnTo>
                  <a:pt x="360502" y="4225128"/>
                </a:lnTo>
                <a:cubicBezTo>
                  <a:pt x="316211" y="4225128"/>
                  <a:pt x="271910" y="4188333"/>
                  <a:pt x="271910" y="4136536"/>
                </a:cubicBezTo>
                <a:lnTo>
                  <a:pt x="271910" y="3842137"/>
                </a:lnTo>
                <a:lnTo>
                  <a:pt x="5549217" y="3842137"/>
                </a:lnTo>
                <a:lnTo>
                  <a:pt x="5549217" y="4136536"/>
                </a:lnTo>
                <a:cubicBezTo>
                  <a:pt x="5549217" y="4188323"/>
                  <a:pt x="5512413" y="4225128"/>
                  <a:pt x="5468122" y="4225128"/>
                </a:cubicBezTo>
                <a:close/>
              </a:path>
            </a:pathLst>
          </a:custGeom>
          <a:solidFill>
            <a:schemeClr val="accent3"/>
          </a:solidFill>
          <a:ln w="9525" cap="flat">
            <a:noFill/>
            <a:prstDash val="solid"/>
            <a:miter/>
          </a:ln>
        </p:spPr>
        <p:txBody>
          <a:bodyPr rtlCol="0" anchor="ctr"/>
          <a:lstStyle/>
          <a:p>
            <a:endParaRPr lang="es-ES"/>
          </a:p>
        </p:txBody>
      </p:sp>
      <p:sp>
        <p:nvSpPr>
          <p:cNvPr id="49" name="Forma libre 51">
            <a:extLst>
              <a:ext uri="{FF2B5EF4-FFF2-40B4-BE49-F238E27FC236}">
                <a16:creationId xmlns:a16="http://schemas.microsoft.com/office/drawing/2014/main" id="{D8C8199C-6551-661A-2131-9DFB8E0C68B6}"/>
              </a:ext>
            </a:extLst>
          </p:cNvPr>
          <p:cNvSpPr/>
          <p:nvPr/>
        </p:nvSpPr>
        <p:spPr>
          <a:xfrm>
            <a:off x="14289080" y="4003849"/>
            <a:ext cx="447703" cy="378093"/>
          </a:xfrm>
          <a:custGeom>
            <a:avLst/>
            <a:gdLst>
              <a:gd name="connsiteX0" fmla="*/ 5324637 w 5819775"/>
              <a:gd name="connsiteY0" fmla="*/ 1550365 h 4914900"/>
              <a:gd name="connsiteX1" fmla="*/ 4026922 w 5819775"/>
              <a:gd name="connsiteY1" fmla="*/ 1550365 h 4914900"/>
              <a:gd name="connsiteX2" fmla="*/ 4026922 w 5819775"/>
              <a:gd name="connsiteY2" fmla="*/ 498167 h 4914900"/>
              <a:gd name="connsiteX3" fmla="*/ 3528755 w 5819775"/>
              <a:gd name="connsiteY3" fmla="*/ 0 h 4914900"/>
              <a:gd name="connsiteX4" fmla="*/ 498167 w 5819775"/>
              <a:gd name="connsiteY4" fmla="*/ 0 h 4914900"/>
              <a:gd name="connsiteX5" fmla="*/ 0 w 5819775"/>
              <a:gd name="connsiteY5" fmla="*/ 498167 h 4914900"/>
              <a:gd name="connsiteX6" fmla="*/ 0 w 5819775"/>
              <a:gd name="connsiteY6" fmla="*/ 2321976 h 4914900"/>
              <a:gd name="connsiteX7" fmla="*/ 498167 w 5819775"/>
              <a:gd name="connsiteY7" fmla="*/ 2820143 h 4914900"/>
              <a:gd name="connsiteX8" fmla="*/ 793042 w 5819775"/>
              <a:gd name="connsiteY8" fmla="*/ 2820143 h 4914900"/>
              <a:gd name="connsiteX9" fmla="*/ 1164555 w 5819775"/>
              <a:gd name="connsiteY9" fmla="*/ 3318310 h 4914900"/>
              <a:gd name="connsiteX10" fmla="*/ 1269778 w 5819775"/>
              <a:gd name="connsiteY10" fmla="*/ 3367669 h 4914900"/>
              <a:gd name="connsiteX11" fmla="*/ 1375000 w 5819775"/>
              <a:gd name="connsiteY11" fmla="*/ 3318310 h 4914900"/>
              <a:gd name="connsiteX12" fmla="*/ 1746514 w 5819775"/>
              <a:gd name="connsiteY12" fmla="*/ 2820143 h 4914900"/>
              <a:gd name="connsiteX13" fmla="*/ 1802368 w 5819775"/>
              <a:gd name="connsiteY13" fmla="*/ 2820143 h 4914900"/>
              <a:gd name="connsiteX14" fmla="*/ 1802368 w 5819775"/>
              <a:gd name="connsiteY14" fmla="*/ 3872341 h 4914900"/>
              <a:gd name="connsiteX15" fmla="*/ 2300535 w 5819775"/>
              <a:gd name="connsiteY15" fmla="*/ 4370508 h 4914900"/>
              <a:gd name="connsiteX16" fmla="*/ 4082129 w 5819775"/>
              <a:gd name="connsiteY16" fmla="*/ 4370508 h 4914900"/>
              <a:gd name="connsiteX17" fmla="*/ 4453643 w 5819775"/>
              <a:gd name="connsiteY17" fmla="*/ 4868675 h 4914900"/>
              <a:gd name="connsiteX18" fmla="*/ 4558865 w 5819775"/>
              <a:gd name="connsiteY18" fmla="*/ 4918034 h 4914900"/>
              <a:gd name="connsiteX19" fmla="*/ 4664088 w 5819775"/>
              <a:gd name="connsiteY19" fmla="*/ 4868675 h 4914900"/>
              <a:gd name="connsiteX20" fmla="*/ 5035601 w 5819775"/>
              <a:gd name="connsiteY20" fmla="*/ 4370508 h 4914900"/>
              <a:gd name="connsiteX21" fmla="*/ 5330476 w 5819775"/>
              <a:gd name="connsiteY21" fmla="*/ 4370508 h 4914900"/>
              <a:gd name="connsiteX22" fmla="*/ 5828643 w 5819775"/>
              <a:gd name="connsiteY22" fmla="*/ 3872341 h 4914900"/>
              <a:gd name="connsiteX23" fmla="*/ 5828643 w 5819775"/>
              <a:gd name="connsiteY23" fmla="*/ 2048532 h 4914900"/>
              <a:gd name="connsiteX24" fmla="*/ 5324637 w 5819775"/>
              <a:gd name="connsiteY24" fmla="*/ 1550365 h 4914900"/>
              <a:gd name="connsiteX25" fmla="*/ 1677019 w 5819775"/>
              <a:gd name="connsiteY25" fmla="*/ 2560339 h 4914900"/>
              <a:gd name="connsiteX26" fmla="*/ 1571797 w 5819775"/>
              <a:gd name="connsiteY26" fmla="*/ 2609698 h 4914900"/>
              <a:gd name="connsiteX27" fmla="*/ 1263282 w 5819775"/>
              <a:gd name="connsiteY27" fmla="*/ 3016291 h 4914900"/>
              <a:gd name="connsiteX28" fmla="*/ 954767 w 5819775"/>
              <a:gd name="connsiteY28" fmla="*/ 2609698 h 4914900"/>
              <a:gd name="connsiteX29" fmla="*/ 849544 w 5819775"/>
              <a:gd name="connsiteY29" fmla="*/ 2560339 h 4914900"/>
              <a:gd name="connsiteX30" fmla="*/ 484527 w 5819775"/>
              <a:gd name="connsiteY30" fmla="*/ 2560339 h 4914900"/>
              <a:gd name="connsiteX31" fmla="*/ 246155 w 5819775"/>
              <a:gd name="connsiteY31" fmla="*/ 2321966 h 4914900"/>
              <a:gd name="connsiteX32" fmla="*/ 246155 w 5819775"/>
              <a:gd name="connsiteY32" fmla="*/ 498167 h 4914900"/>
              <a:gd name="connsiteX33" fmla="*/ 484527 w 5819775"/>
              <a:gd name="connsiteY33" fmla="*/ 259794 h 4914900"/>
              <a:gd name="connsiteX34" fmla="*/ 3515116 w 5819775"/>
              <a:gd name="connsiteY34" fmla="*/ 259794 h 4914900"/>
              <a:gd name="connsiteX35" fmla="*/ 3753479 w 5819775"/>
              <a:gd name="connsiteY35" fmla="*/ 498167 h 4914900"/>
              <a:gd name="connsiteX36" fmla="*/ 3753479 w 5819775"/>
              <a:gd name="connsiteY36" fmla="*/ 1683515 h 4914900"/>
              <a:gd name="connsiteX37" fmla="*/ 3753479 w 5819775"/>
              <a:gd name="connsiteY37" fmla="*/ 2321976 h 4914900"/>
              <a:gd name="connsiteX38" fmla="*/ 3515116 w 5819775"/>
              <a:gd name="connsiteY38" fmla="*/ 2560349 h 4914900"/>
              <a:gd name="connsiteX39" fmla="*/ 1929032 w 5819775"/>
              <a:gd name="connsiteY39" fmla="*/ 2560349 h 4914900"/>
              <a:gd name="connsiteX40" fmla="*/ 1677019 w 5819775"/>
              <a:gd name="connsiteY40" fmla="*/ 2560339 h 4914900"/>
              <a:gd name="connsiteX41" fmla="*/ 1677019 w 5819775"/>
              <a:gd name="connsiteY41" fmla="*/ 2560339 h 4914900"/>
              <a:gd name="connsiteX42" fmla="*/ 5570144 w 5819775"/>
              <a:gd name="connsiteY42" fmla="*/ 3872341 h 4914900"/>
              <a:gd name="connsiteX43" fmla="*/ 5331781 w 5819775"/>
              <a:gd name="connsiteY43" fmla="*/ 4110714 h 4914900"/>
              <a:gd name="connsiteX44" fmla="*/ 4966764 w 5819775"/>
              <a:gd name="connsiteY44" fmla="*/ 4110714 h 4914900"/>
              <a:gd name="connsiteX45" fmla="*/ 4861541 w 5819775"/>
              <a:gd name="connsiteY45" fmla="*/ 4160072 h 4914900"/>
              <a:gd name="connsiteX46" fmla="*/ 4553026 w 5819775"/>
              <a:gd name="connsiteY46" fmla="*/ 4566667 h 4914900"/>
              <a:gd name="connsiteX47" fmla="*/ 4244512 w 5819775"/>
              <a:gd name="connsiteY47" fmla="*/ 4160072 h 4914900"/>
              <a:gd name="connsiteX48" fmla="*/ 4139289 w 5819775"/>
              <a:gd name="connsiteY48" fmla="*/ 4110714 h 4914900"/>
              <a:gd name="connsiteX49" fmla="*/ 2301193 w 5819775"/>
              <a:gd name="connsiteY49" fmla="*/ 4110714 h 4914900"/>
              <a:gd name="connsiteX50" fmla="*/ 2062820 w 5819775"/>
              <a:gd name="connsiteY50" fmla="*/ 3872341 h 4914900"/>
              <a:gd name="connsiteX51" fmla="*/ 2062820 w 5819775"/>
              <a:gd name="connsiteY51" fmla="*/ 2820143 h 4914900"/>
              <a:gd name="connsiteX52" fmla="*/ 3528755 w 5819775"/>
              <a:gd name="connsiteY52" fmla="*/ 2820143 h 4914900"/>
              <a:gd name="connsiteX53" fmla="*/ 3795055 w 5819775"/>
              <a:gd name="connsiteY53" fmla="*/ 2742848 h 4914900"/>
              <a:gd name="connsiteX54" fmla="*/ 4777102 w 5819775"/>
              <a:gd name="connsiteY54" fmla="*/ 2742848 h 4914900"/>
              <a:gd name="connsiteX55" fmla="*/ 4903109 w 5819775"/>
              <a:gd name="connsiteY55" fmla="*/ 2616842 h 4914900"/>
              <a:gd name="connsiteX56" fmla="*/ 4777102 w 5819775"/>
              <a:gd name="connsiteY56" fmla="*/ 2490835 h 4914900"/>
              <a:gd name="connsiteX57" fmla="*/ 4005491 w 5819775"/>
              <a:gd name="connsiteY57" fmla="*/ 2490835 h 4914900"/>
              <a:gd name="connsiteX58" fmla="*/ 4033418 w 5819775"/>
              <a:gd name="connsiteY58" fmla="*/ 2322614 h 4914900"/>
              <a:gd name="connsiteX59" fmla="*/ 4033418 w 5819775"/>
              <a:gd name="connsiteY59" fmla="*/ 1817303 h 4914900"/>
              <a:gd name="connsiteX60" fmla="*/ 5331124 w 5819775"/>
              <a:gd name="connsiteY60" fmla="*/ 1817303 h 4914900"/>
              <a:gd name="connsiteX61" fmla="*/ 5569496 w 5819775"/>
              <a:gd name="connsiteY61" fmla="*/ 2055676 h 4914900"/>
              <a:gd name="connsiteX62" fmla="*/ 5569496 w 5819775"/>
              <a:gd name="connsiteY62" fmla="*/ 3872341 h 4914900"/>
              <a:gd name="connsiteX63" fmla="*/ 5570144 w 5819775"/>
              <a:gd name="connsiteY63" fmla="*/ 3872341 h 4914900"/>
              <a:gd name="connsiteX64" fmla="*/ 4896612 w 5819775"/>
              <a:gd name="connsiteY64" fmla="*/ 3339103 h 4914900"/>
              <a:gd name="connsiteX65" fmla="*/ 4770606 w 5819775"/>
              <a:gd name="connsiteY65" fmla="*/ 3465110 h 4914900"/>
              <a:gd name="connsiteX66" fmla="*/ 2862367 w 5819775"/>
              <a:gd name="connsiteY66" fmla="*/ 3465110 h 4914900"/>
              <a:gd name="connsiteX67" fmla="*/ 2736361 w 5819775"/>
              <a:gd name="connsiteY67" fmla="*/ 3339103 h 4914900"/>
              <a:gd name="connsiteX68" fmla="*/ 2862367 w 5819775"/>
              <a:gd name="connsiteY68" fmla="*/ 3213097 h 4914900"/>
              <a:gd name="connsiteX69" fmla="*/ 4770606 w 5819775"/>
              <a:gd name="connsiteY69" fmla="*/ 3213097 h 4914900"/>
              <a:gd name="connsiteX70" fmla="*/ 4896612 w 5819775"/>
              <a:gd name="connsiteY70" fmla="*/ 3339103 h 4914900"/>
              <a:gd name="connsiteX71" fmla="*/ 2953293 w 5819775"/>
              <a:gd name="connsiteY71" fmla="*/ 1914735 h 4914900"/>
              <a:gd name="connsiteX72" fmla="*/ 1052198 w 5819775"/>
              <a:gd name="connsiteY72" fmla="*/ 1914735 h 4914900"/>
              <a:gd name="connsiteX73" fmla="*/ 926192 w 5819775"/>
              <a:gd name="connsiteY73" fmla="*/ 1788728 h 4914900"/>
              <a:gd name="connsiteX74" fmla="*/ 1052198 w 5819775"/>
              <a:gd name="connsiteY74" fmla="*/ 1662722 h 4914900"/>
              <a:gd name="connsiteX75" fmla="*/ 2953293 w 5819775"/>
              <a:gd name="connsiteY75" fmla="*/ 1662722 h 4914900"/>
              <a:gd name="connsiteX76" fmla="*/ 3079299 w 5819775"/>
              <a:gd name="connsiteY76" fmla="*/ 1788728 h 4914900"/>
              <a:gd name="connsiteX77" fmla="*/ 2953293 w 5819775"/>
              <a:gd name="connsiteY77" fmla="*/ 1914735 h 4914900"/>
              <a:gd name="connsiteX78" fmla="*/ 926192 w 5819775"/>
              <a:gd name="connsiteY78" fmla="*/ 1059342 h 4914900"/>
              <a:gd name="connsiteX79" fmla="*/ 1052198 w 5819775"/>
              <a:gd name="connsiteY79" fmla="*/ 933336 h 4914900"/>
              <a:gd name="connsiteX80" fmla="*/ 2195322 w 5819775"/>
              <a:gd name="connsiteY80" fmla="*/ 933336 h 4914900"/>
              <a:gd name="connsiteX81" fmla="*/ 2321328 w 5819775"/>
              <a:gd name="connsiteY81" fmla="*/ 1059342 h 4914900"/>
              <a:gd name="connsiteX82" fmla="*/ 2195322 w 5819775"/>
              <a:gd name="connsiteY82" fmla="*/ 1185348 h 4914900"/>
              <a:gd name="connsiteX83" fmla="*/ 1052198 w 5819775"/>
              <a:gd name="connsiteY83" fmla="*/ 1185348 h 4914900"/>
              <a:gd name="connsiteX84" fmla="*/ 926192 w 5819775"/>
              <a:gd name="connsiteY84" fmla="*/ 1059342 h 4914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819775" h="4914900">
                <a:moveTo>
                  <a:pt x="5324637" y="1550365"/>
                </a:moveTo>
                <a:lnTo>
                  <a:pt x="4026922" y="1550365"/>
                </a:lnTo>
                <a:lnTo>
                  <a:pt x="4026922" y="498167"/>
                </a:lnTo>
                <a:cubicBezTo>
                  <a:pt x="4026922" y="224723"/>
                  <a:pt x="3802190" y="0"/>
                  <a:pt x="3528755" y="0"/>
                </a:cubicBezTo>
                <a:lnTo>
                  <a:pt x="498167" y="0"/>
                </a:lnTo>
                <a:cubicBezTo>
                  <a:pt x="224733" y="0"/>
                  <a:pt x="0" y="224723"/>
                  <a:pt x="0" y="498167"/>
                </a:cubicBezTo>
                <a:lnTo>
                  <a:pt x="0" y="2321976"/>
                </a:lnTo>
                <a:cubicBezTo>
                  <a:pt x="0" y="2595420"/>
                  <a:pt x="224733" y="2820143"/>
                  <a:pt x="498167" y="2820143"/>
                </a:cubicBezTo>
                <a:lnTo>
                  <a:pt x="793042" y="2820143"/>
                </a:lnTo>
                <a:lnTo>
                  <a:pt x="1164555" y="3318310"/>
                </a:lnTo>
                <a:cubicBezTo>
                  <a:pt x="1185339" y="3353381"/>
                  <a:pt x="1227553" y="3367669"/>
                  <a:pt x="1269778" y="3367669"/>
                </a:cubicBezTo>
                <a:cubicBezTo>
                  <a:pt x="1312002" y="3367669"/>
                  <a:pt x="1347073" y="3346885"/>
                  <a:pt x="1375000" y="3318310"/>
                </a:cubicBezTo>
                <a:lnTo>
                  <a:pt x="1746514" y="2820143"/>
                </a:lnTo>
                <a:lnTo>
                  <a:pt x="1802368" y="2820143"/>
                </a:lnTo>
                <a:lnTo>
                  <a:pt x="1802368" y="3872341"/>
                </a:lnTo>
                <a:cubicBezTo>
                  <a:pt x="1802368" y="4145785"/>
                  <a:pt x="2027101" y="4370508"/>
                  <a:pt x="2300535" y="4370508"/>
                </a:cubicBezTo>
                <a:lnTo>
                  <a:pt x="4082129" y="4370508"/>
                </a:lnTo>
                <a:lnTo>
                  <a:pt x="4453643" y="4868675"/>
                </a:lnTo>
                <a:cubicBezTo>
                  <a:pt x="4474426" y="4903747"/>
                  <a:pt x="4516641" y="4918034"/>
                  <a:pt x="4558865" y="4918034"/>
                </a:cubicBezTo>
                <a:cubicBezTo>
                  <a:pt x="4601089" y="4918034"/>
                  <a:pt x="4636161" y="4897250"/>
                  <a:pt x="4664088" y="4868675"/>
                </a:cubicBezTo>
                <a:lnTo>
                  <a:pt x="5035601" y="4370508"/>
                </a:lnTo>
                <a:lnTo>
                  <a:pt x="5330476" y="4370508"/>
                </a:lnTo>
                <a:cubicBezTo>
                  <a:pt x="5603920" y="4370508"/>
                  <a:pt x="5828643" y="4145776"/>
                  <a:pt x="5828643" y="3872341"/>
                </a:cubicBezTo>
                <a:lnTo>
                  <a:pt x="5828643" y="2048532"/>
                </a:lnTo>
                <a:cubicBezTo>
                  <a:pt x="5829300" y="1774441"/>
                  <a:pt x="5605224" y="1550365"/>
                  <a:pt x="5324637" y="1550365"/>
                </a:cubicBezTo>
                <a:close/>
                <a:moveTo>
                  <a:pt x="1677019" y="2560339"/>
                </a:moveTo>
                <a:cubicBezTo>
                  <a:pt x="1634804" y="2560339"/>
                  <a:pt x="1599724" y="2581123"/>
                  <a:pt x="1571797" y="2609698"/>
                </a:cubicBezTo>
                <a:lnTo>
                  <a:pt x="1263282" y="3016291"/>
                </a:lnTo>
                <a:lnTo>
                  <a:pt x="954767" y="2609698"/>
                </a:lnTo>
                <a:cubicBezTo>
                  <a:pt x="933983" y="2574627"/>
                  <a:pt x="891769" y="2560339"/>
                  <a:pt x="849544" y="2560339"/>
                </a:cubicBezTo>
                <a:lnTo>
                  <a:pt x="484527" y="2560339"/>
                </a:lnTo>
                <a:cubicBezTo>
                  <a:pt x="351377" y="2560339"/>
                  <a:pt x="246155" y="2455117"/>
                  <a:pt x="246155" y="2321966"/>
                </a:cubicBezTo>
                <a:lnTo>
                  <a:pt x="246155" y="498167"/>
                </a:lnTo>
                <a:cubicBezTo>
                  <a:pt x="246155" y="365017"/>
                  <a:pt x="351377" y="259794"/>
                  <a:pt x="484527" y="259794"/>
                </a:cubicBezTo>
                <a:lnTo>
                  <a:pt x="3515116" y="259794"/>
                </a:lnTo>
                <a:cubicBezTo>
                  <a:pt x="3648266" y="259794"/>
                  <a:pt x="3753479" y="365017"/>
                  <a:pt x="3753479" y="498167"/>
                </a:cubicBezTo>
                <a:lnTo>
                  <a:pt x="3753479" y="1683515"/>
                </a:lnTo>
                <a:lnTo>
                  <a:pt x="3753479" y="2321976"/>
                </a:lnTo>
                <a:cubicBezTo>
                  <a:pt x="3753479" y="2455126"/>
                  <a:pt x="3648256" y="2560349"/>
                  <a:pt x="3515116" y="2560349"/>
                </a:cubicBezTo>
                <a:lnTo>
                  <a:pt x="1929032" y="2560349"/>
                </a:lnTo>
                <a:lnTo>
                  <a:pt x="1677019" y="2560339"/>
                </a:lnTo>
                <a:lnTo>
                  <a:pt x="1677019" y="2560339"/>
                </a:lnTo>
                <a:close/>
                <a:moveTo>
                  <a:pt x="5570144" y="3872341"/>
                </a:moveTo>
                <a:cubicBezTo>
                  <a:pt x="5570144" y="4005491"/>
                  <a:pt x="5464921" y="4110714"/>
                  <a:pt x="5331781" y="4110714"/>
                </a:cubicBezTo>
                <a:lnTo>
                  <a:pt x="4966764" y="4110714"/>
                </a:lnTo>
                <a:cubicBezTo>
                  <a:pt x="4924549" y="4110714"/>
                  <a:pt x="4889469" y="4131497"/>
                  <a:pt x="4861541" y="4160072"/>
                </a:cubicBezTo>
                <a:lnTo>
                  <a:pt x="4553026" y="4566667"/>
                </a:lnTo>
                <a:lnTo>
                  <a:pt x="4244512" y="4160072"/>
                </a:lnTo>
                <a:cubicBezTo>
                  <a:pt x="4223728" y="4125002"/>
                  <a:pt x="4181513" y="4110714"/>
                  <a:pt x="4139289" y="4110714"/>
                </a:cubicBezTo>
                <a:lnTo>
                  <a:pt x="2301193" y="4110714"/>
                </a:lnTo>
                <a:cubicBezTo>
                  <a:pt x="2168042" y="4110714"/>
                  <a:pt x="2062820" y="4005491"/>
                  <a:pt x="2062820" y="3872341"/>
                </a:cubicBezTo>
                <a:lnTo>
                  <a:pt x="2062820" y="2820143"/>
                </a:lnTo>
                <a:lnTo>
                  <a:pt x="3528755" y="2820143"/>
                </a:lnTo>
                <a:cubicBezTo>
                  <a:pt x="3626834" y="2820143"/>
                  <a:pt x="3718408" y="2792216"/>
                  <a:pt x="3795055" y="2742848"/>
                </a:cubicBezTo>
                <a:lnTo>
                  <a:pt x="4777102" y="2742848"/>
                </a:lnTo>
                <a:cubicBezTo>
                  <a:pt x="4847244" y="2742848"/>
                  <a:pt x="4903109" y="2686993"/>
                  <a:pt x="4903109" y="2616842"/>
                </a:cubicBezTo>
                <a:cubicBezTo>
                  <a:pt x="4903109" y="2546690"/>
                  <a:pt x="4847254" y="2490835"/>
                  <a:pt x="4777102" y="2490835"/>
                </a:cubicBezTo>
                <a:lnTo>
                  <a:pt x="4005491" y="2490835"/>
                </a:lnTo>
                <a:cubicBezTo>
                  <a:pt x="4026275" y="2441477"/>
                  <a:pt x="4033418" y="2385613"/>
                  <a:pt x="4033418" y="2322614"/>
                </a:cubicBezTo>
                <a:lnTo>
                  <a:pt x="4033418" y="1817303"/>
                </a:lnTo>
                <a:lnTo>
                  <a:pt x="5331124" y="1817303"/>
                </a:lnTo>
                <a:cubicBezTo>
                  <a:pt x="5464274" y="1817303"/>
                  <a:pt x="5569496" y="1922526"/>
                  <a:pt x="5569496" y="2055676"/>
                </a:cubicBezTo>
                <a:lnTo>
                  <a:pt x="5569496" y="3872341"/>
                </a:lnTo>
                <a:lnTo>
                  <a:pt x="5570144" y="3872341"/>
                </a:lnTo>
                <a:close/>
                <a:moveTo>
                  <a:pt x="4896612" y="3339103"/>
                </a:moveTo>
                <a:cubicBezTo>
                  <a:pt x="4896612" y="3409245"/>
                  <a:pt x="4840758" y="3465110"/>
                  <a:pt x="4770606" y="3465110"/>
                </a:cubicBezTo>
                <a:lnTo>
                  <a:pt x="2862367" y="3465110"/>
                </a:lnTo>
                <a:cubicBezTo>
                  <a:pt x="2792225" y="3465110"/>
                  <a:pt x="2736361" y="3409255"/>
                  <a:pt x="2736361" y="3339103"/>
                </a:cubicBezTo>
                <a:cubicBezTo>
                  <a:pt x="2736361" y="3268951"/>
                  <a:pt x="2792216" y="3213097"/>
                  <a:pt x="2862367" y="3213097"/>
                </a:cubicBezTo>
                <a:lnTo>
                  <a:pt x="4770606" y="3213097"/>
                </a:lnTo>
                <a:cubicBezTo>
                  <a:pt x="4840110" y="3212449"/>
                  <a:pt x="4896612" y="3268951"/>
                  <a:pt x="4896612" y="3339103"/>
                </a:cubicBezTo>
                <a:close/>
                <a:moveTo>
                  <a:pt x="2953293" y="1914735"/>
                </a:moveTo>
                <a:lnTo>
                  <a:pt x="1052198" y="1914735"/>
                </a:lnTo>
                <a:cubicBezTo>
                  <a:pt x="982056" y="1914735"/>
                  <a:pt x="926192" y="1858880"/>
                  <a:pt x="926192" y="1788728"/>
                </a:cubicBezTo>
                <a:cubicBezTo>
                  <a:pt x="926192" y="1718577"/>
                  <a:pt x="982047" y="1662722"/>
                  <a:pt x="1052198" y="1662722"/>
                </a:cubicBezTo>
                <a:lnTo>
                  <a:pt x="2953293" y="1662722"/>
                </a:lnTo>
                <a:cubicBezTo>
                  <a:pt x="3023435" y="1662722"/>
                  <a:pt x="3079299" y="1718577"/>
                  <a:pt x="3079299" y="1788728"/>
                </a:cubicBezTo>
                <a:cubicBezTo>
                  <a:pt x="3086443" y="1858880"/>
                  <a:pt x="3023445" y="1914735"/>
                  <a:pt x="2953293" y="1914735"/>
                </a:cubicBezTo>
                <a:close/>
                <a:moveTo>
                  <a:pt x="926192" y="1059342"/>
                </a:moveTo>
                <a:cubicBezTo>
                  <a:pt x="926192" y="989200"/>
                  <a:pt x="982047" y="933336"/>
                  <a:pt x="1052198" y="933336"/>
                </a:cubicBezTo>
                <a:lnTo>
                  <a:pt x="2195322" y="933336"/>
                </a:lnTo>
                <a:cubicBezTo>
                  <a:pt x="2265464" y="933336"/>
                  <a:pt x="2321328" y="989190"/>
                  <a:pt x="2321328" y="1059342"/>
                </a:cubicBezTo>
                <a:cubicBezTo>
                  <a:pt x="2321328" y="1129484"/>
                  <a:pt x="2265474" y="1185348"/>
                  <a:pt x="2195322" y="1185348"/>
                </a:cubicBezTo>
                <a:lnTo>
                  <a:pt x="1052198" y="1185348"/>
                </a:lnTo>
                <a:cubicBezTo>
                  <a:pt x="982047" y="1185339"/>
                  <a:pt x="926192" y="1129484"/>
                  <a:pt x="926192" y="1059342"/>
                </a:cubicBezTo>
                <a:close/>
              </a:path>
            </a:pathLst>
          </a:custGeom>
          <a:solidFill>
            <a:schemeClr val="accent4"/>
          </a:solidFill>
          <a:ln w="9525" cap="flat">
            <a:noFill/>
            <a:prstDash val="solid"/>
            <a:miter/>
          </a:ln>
        </p:spPr>
        <p:txBody>
          <a:bodyPr rtlCol="0" anchor="ctr"/>
          <a:lstStyle/>
          <a:p>
            <a:endParaRPr lang="es-ES"/>
          </a:p>
        </p:txBody>
      </p:sp>
      <p:sp>
        <p:nvSpPr>
          <p:cNvPr id="50" name="Forma libre 52">
            <a:extLst>
              <a:ext uri="{FF2B5EF4-FFF2-40B4-BE49-F238E27FC236}">
                <a16:creationId xmlns:a16="http://schemas.microsoft.com/office/drawing/2014/main" id="{4EE9352B-A08B-9D3B-54CD-69D2AEC60803}"/>
              </a:ext>
            </a:extLst>
          </p:cNvPr>
          <p:cNvSpPr/>
          <p:nvPr/>
        </p:nvSpPr>
        <p:spPr>
          <a:xfrm>
            <a:off x="10509770" y="4845380"/>
            <a:ext cx="447703" cy="304819"/>
          </a:xfrm>
          <a:custGeom>
            <a:avLst/>
            <a:gdLst>
              <a:gd name="connsiteX0" fmla="*/ 5300672 w 5819775"/>
              <a:gd name="connsiteY0" fmla="*/ 176213 h 3962400"/>
              <a:gd name="connsiteX1" fmla="*/ 2438886 w 5819775"/>
              <a:gd name="connsiteY1" fmla="*/ 176213 h 3962400"/>
              <a:gd name="connsiteX2" fmla="*/ 1952673 w 5819775"/>
              <a:gd name="connsiteY2" fmla="*/ 0 h 3962400"/>
              <a:gd name="connsiteX3" fmla="*/ 648719 w 5819775"/>
              <a:gd name="connsiteY3" fmla="*/ 0 h 3962400"/>
              <a:gd name="connsiteX4" fmla="*/ 0 w 5819775"/>
              <a:gd name="connsiteY4" fmla="*/ 507749 h 3962400"/>
              <a:gd name="connsiteX5" fmla="*/ 0 w 5819775"/>
              <a:gd name="connsiteY5" fmla="*/ 522103 h 3962400"/>
              <a:gd name="connsiteX6" fmla="*/ 0 w 5819775"/>
              <a:gd name="connsiteY6" fmla="*/ 3369535 h 3962400"/>
              <a:gd name="connsiteX7" fmla="*/ 599113 w 5819775"/>
              <a:gd name="connsiteY7" fmla="*/ 3968649 h 3962400"/>
              <a:gd name="connsiteX8" fmla="*/ 5230178 w 5819775"/>
              <a:gd name="connsiteY8" fmla="*/ 3968649 h 3962400"/>
              <a:gd name="connsiteX9" fmla="*/ 5829291 w 5819775"/>
              <a:gd name="connsiteY9" fmla="*/ 3369535 h 3962400"/>
              <a:gd name="connsiteX10" fmla="*/ 5829291 w 5819775"/>
              <a:gd name="connsiteY10" fmla="*/ 979599 h 3962400"/>
              <a:gd name="connsiteX11" fmla="*/ 5829291 w 5819775"/>
              <a:gd name="connsiteY11" fmla="*/ 697659 h 3962400"/>
              <a:gd name="connsiteX12" fmla="*/ 5300672 w 5819775"/>
              <a:gd name="connsiteY12" fmla="*/ 176213 h 3962400"/>
              <a:gd name="connsiteX13" fmla="*/ 5568249 w 5819775"/>
              <a:gd name="connsiteY13" fmla="*/ 697659 h 3962400"/>
              <a:gd name="connsiteX14" fmla="*/ 5568249 w 5819775"/>
              <a:gd name="connsiteY14" fmla="*/ 852983 h 3962400"/>
              <a:gd name="connsiteX15" fmla="*/ 3559445 w 5819775"/>
              <a:gd name="connsiteY15" fmla="*/ 852983 h 3962400"/>
              <a:gd name="connsiteX16" fmla="*/ 2945968 w 5819775"/>
              <a:gd name="connsiteY16" fmla="*/ 655892 h 3962400"/>
              <a:gd name="connsiteX17" fmla="*/ 2720807 w 5819775"/>
              <a:gd name="connsiteY17" fmla="*/ 430082 h 3962400"/>
              <a:gd name="connsiteX18" fmla="*/ 5307835 w 5819775"/>
              <a:gd name="connsiteY18" fmla="*/ 430082 h 3962400"/>
              <a:gd name="connsiteX19" fmla="*/ 5568249 w 5819775"/>
              <a:gd name="connsiteY19" fmla="*/ 697659 h 3962400"/>
              <a:gd name="connsiteX20" fmla="*/ 5568249 w 5819775"/>
              <a:gd name="connsiteY20" fmla="*/ 3368878 h 3962400"/>
              <a:gd name="connsiteX21" fmla="*/ 5230187 w 5819775"/>
              <a:gd name="connsiteY21" fmla="*/ 3706940 h 3962400"/>
              <a:gd name="connsiteX22" fmla="*/ 599113 w 5819775"/>
              <a:gd name="connsiteY22" fmla="*/ 3706940 h 3962400"/>
              <a:gd name="connsiteX23" fmla="*/ 261052 w 5819775"/>
              <a:gd name="connsiteY23" fmla="*/ 3368878 h 3962400"/>
              <a:gd name="connsiteX24" fmla="*/ 261052 w 5819775"/>
              <a:gd name="connsiteY24" fmla="*/ 528628 h 3962400"/>
              <a:gd name="connsiteX25" fmla="*/ 648719 w 5819775"/>
              <a:gd name="connsiteY25" fmla="*/ 261052 h 3962400"/>
              <a:gd name="connsiteX26" fmla="*/ 1945500 w 5819775"/>
              <a:gd name="connsiteY26" fmla="*/ 261052 h 3962400"/>
              <a:gd name="connsiteX27" fmla="*/ 2312280 w 5819775"/>
              <a:gd name="connsiteY27" fmla="*/ 409204 h 3962400"/>
              <a:gd name="connsiteX28" fmla="*/ 2312280 w 5819775"/>
              <a:gd name="connsiteY28" fmla="*/ 409204 h 3962400"/>
              <a:gd name="connsiteX29" fmla="*/ 2361876 w 5819775"/>
              <a:gd name="connsiteY29" fmla="*/ 458800 h 3962400"/>
              <a:gd name="connsiteX30" fmla="*/ 2756716 w 5819775"/>
              <a:gd name="connsiteY30" fmla="*/ 846468 h 3962400"/>
              <a:gd name="connsiteX31" fmla="*/ 2763898 w 5819775"/>
              <a:gd name="connsiteY31" fmla="*/ 853650 h 3962400"/>
              <a:gd name="connsiteX32" fmla="*/ 3553578 w 5819775"/>
              <a:gd name="connsiteY32" fmla="*/ 1114701 h 3962400"/>
              <a:gd name="connsiteX33" fmla="*/ 5562372 w 5819775"/>
              <a:gd name="connsiteY33" fmla="*/ 1114701 h 3962400"/>
              <a:gd name="connsiteX34" fmla="*/ 5562372 w 5819775"/>
              <a:gd name="connsiteY34" fmla="*/ 3370193 h 3962400"/>
              <a:gd name="connsiteX35" fmla="*/ 5568249 w 5819775"/>
              <a:gd name="connsiteY35" fmla="*/ 3370193 h 3962400"/>
              <a:gd name="connsiteX36" fmla="*/ 5568249 w 5819775"/>
              <a:gd name="connsiteY36" fmla="*/ 3368878 h 396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819775" h="3962400">
                <a:moveTo>
                  <a:pt x="5300672" y="176213"/>
                </a:moveTo>
                <a:lnTo>
                  <a:pt x="2438886" y="176213"/>
                </a:lnTo>
                <a:cubicBezTo>
                  <a:pt x="2206552" y="7182"/>
                  <a:pt x="1959855" y="0"/>
                  <a:pt x="1952673" y="0"/>
                </a:cubicBezTo>
                <a:lnTo>
                  <a:pt x="648719" y="0"/>
                </a:lnTo>
                <a:cubicBezTo>
                  <a:pt x="120091" y="0"/>
                  <a:pt x="21536" y="352425"/>
                  <a:pt x="0" y="507749"/>
                </a:cubicBezTo>
                <a:cubicBezTo>
                  <a:pt x="0" y="514931"/>
                  <a:pt x="0" y="514931"/>
                  <a:pt x="0" y="522103"/>
                </a:cubicBezTo>
                <a:lnTo>
                  <a:pt x="0" y="3369535"/>
                </a:lnTo>
                <a:cubicBezTo>
                  <a:pt x="0" y="3701072"/>
                  <a:pt x="267576" y="3968649"/>
                  <a:pt x="599113" y="3968649"/>
                </a:cubicBezTo>
                <a:lnTo>
                  <a:pt x="5230178" y="3968649"/>
                </a:lnTo>
                <a:cubicBezTo>
                  <a:pt x="5561714" y="3968649"/>
                  <a:pt x="5829291" y="3701072"/>
                  <a:pt x="5829291" y="3369535"/>
                </a:cubicBezTo>
                <a:lnTo>
                  <a:pt x="5829291" y="979599"/>
                </a:lnTo>
                <a:lnTo>
                  <a:pt x="5829291" y="697659"/>
                </a:lnTo>
                <a:cubicBezTo>
                  <a:pt x="5829300" y="408546"/>
                  <a:pt x="5589785" y="176213"/>
                  <a:pt x="5300672" y="176213"/>
                </a:cubicBezTo>
                <a:close/>
                <a:moveTo>
                  <a:pt x="5568249" y="697659"/>
                </a:moveTo>
                <a:lnTo>
                  <a:pt x="5568249" y="852983"/>
                </a:lnTo>
                <a:lnTo>
                  <a:pt x="3559445" y="852983"/>
                </a:lnTo>
                <a:cubicBezTo>
                  <a:pt x="3192666" y="852983"/>
                  <a:pt x="3009929" y="719195"/>
                  <a:pt x="2945968" y="655892"/>
                </a:cubicBezTo>
                <a:lnTo>
                  <a:pt x="2720807" y="430082"/>
                </a:lnTo>
                <a:lnTo>
                  <a:pt x="5307835" y="430082"/>
                </a:lnTo>
                <a:cubicBezTo>
                  <a:pt x="5448815" y="436607"/>
                  <a:pt x="5568249" y="556698"/>
                  <a:pt x="5568249" y="697659"/>
                </a:cubicBezTo>
                <a:close/>
                <a:moveTo>
                  <a:pt x="5568249" y="3368878"/>
                </a:moveTo>
                <a:cubicBezTo>
                  <a:pt x="5568249" y="3552263"/>
                  <a:pt x="5420097" y="3706940"/>
                  <a:pt x="5230187" y="3706940"/>
                </a:cubicBezTo>
                <a:lnTo>
                  <a:pt x="599113" y="3706940"/>
                </a:lnTo>
                <a:cubicBezTo>
                  <a:pt x="415728" y="3706940"/>
                  <a:pt x="261052" y="3558788"/>
                  <a:pt x="261052" y="3368878"/>
                </a:cubicBezTo>
                <a:lnTo>
                  <a:pt x="261052" y="528628"/>
                </a:lnTo>
                <a:cubicBezTo>
                  <a:pt x="281940" y="352416"/>
                  <a:pt x="409204" y="261052"/>
                  <a:pt x="648719" y="261052"/>
                </a:cubicBezTo>
                <a:lnTo>
                  <a:pt x="1945500" y="261052"/>
                </a:lnTo>
                <a:cubicBezTo>
                  <a:pt x="1945500" y="261052"/>
                  <a:pt x="2136067" y="268234"/>
                  <a:pt x="2312280" y="409204"/>
                </a:cubicBezTo>
                <a:lnTo>
                  <a:pt x="2312280" y="409204"/>
                </a:lnTo>
                <a:cubicBezTo>
                  <a:pt x="2333168" y="423558"/>
                  <a:pt x="2347522" y="437264"/>
                  <a:pt x="2361876" y="458800"/>
                </a:cubicBezTo>
                <a:lnTo>
                  <a:pt x="2756716" y="846468"/>
                </a:lnTo>
                <a:lnTo>
                  <a:pt x="2763898" y="853650"/>
                </a:lnTo>
                <a:cubicBezTo>
                  <a:pt x="2848737" y="931316"/>
                  <a:pt x="3101959" y="1114701"/>
                  <a:pt x="3553578" y="1114701"/>
                </a:cubicBezTo>
                <a:lnTo>
                  <a:pt x="5562372" y="1114701"/>
                </a:lnTo>
                <a:lnTo>
                  <a:pt x="5562372" y="3370193"/>
                </a:lnTo>
                <a:lnTo>
                  <a:pt x="5568249" y="3370193"/>
                </a:lnTo>
                <a:lnTo>
                  <a:pt x="5568249" y="3368878"/>
                </a:lnTo>
                <a:close/>
              </a:path>
            </a:pathLst>
          </a:custGeom>
          <a:solidFill>
            <a:schemeClr val="accent3"/>
          </a:solidFill>
          <a:ln w="9525" cap="flat">
            <a:noFill/>
            <a:prstDash val="solid"/>
            <a:miter/>
          </a:ln>
        </p:spPr>
        <p:txBody>
          <a:bodyPr rtlCol="0" anchor="ctr"/>
          <a:lstStyle/>
          <a:p>
            <a:endParaRPr lang="es-ES"/>
          </a:p>
        </p:txBody>
      </p:sp>
    </p:spTree>
    <p:extLst>
      <p:ext uri="{BB962C8B-B14F-4D97-AF65-F5344CB8AC3E}">
        <p14:creationId xmlns:p14="http://schemas.microsoft.com/office/powerpoint/2010/main" val="2184722081"/>
      </p:ext>
    </p:extLst>
  </p:cSld>
  <p:clrMapOvr>
    <a:overrideClrMapping bg1="lt1" tx1="dk1" bg2="lt2" tx2="dk2" accent1="accent1" accent2="accent2" accent3="accent3" accent4="accent4" accent5="accent5" accent6="accent6" hlink="hlink" folHlink="folHlink"/>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extBox 52">
            <a:extLst>
              <a:ext uri="{FF2B5EF4-FFF2-40B4-BE49-F238E27FC236}">
                <a16:creationId xmlns:a16="http://schemas.microsoft.com/office/drawing/2014/main" id="{F2026D8A-385D-4D1C-AEEB-3E333D9143A6}"/>
              </a:ext>
            </a:extLst>
          </p:cNvPr>
          <p:cNvSpPr txBox="1"/>
          <p:nvPr/>
        </p:nvSpPr>
        <p:spPr>
          <a:xfrm>
            <a:off x="7969988" y="3512322"/>
            <a:ext cx="5451211" cy="1304203"/>
          </a:xfrm>
          <a:prstGeom prst="rect">
            <a:avLst/>
          </a:prstGeom>
          <a:noFill/>
        </p:spPr>
        <p:txBody>
          <a:bodyPr wrap="square" rtlCol="0">
            <a:spAutoFit/>
          </a:bodyPr>
          <a:lstStyle/>
          <a:p>
            <a:pPr>
              <a:lnSpc>
                <a:spcPct val="150000"/>
              </a:lnSpc>
              <a:spcBef>
                <a:spcPts val="600"/>
              </a:spcBef>
              <a:buClr>
                <a:schemeClr val="accent2"/>
              </a:buClr>
            </a:pPr>
            <a:r>
              <a:rPr lang="en-US" dirty="0">
                <a:solidFill>
                  <a:schemeClr val="bg2"/>
                </a:solidFill>
                <a:latin typeface="Nunito" pitchFamily="2" charset="0"/>
                <a:ea typeface="Karla" pitchFamily="2" charset="0"/>
              </a:rPr>
              <a:t>Lorem ipsum dolor sit </a:t>
            </a:r>
            <a:r>
              <a:rPr lang="en-US" dirty="0" err="1">
                <a:solidFill>
                  <a:schemeClr val="bg2"/>
                </a:solidFill>
                <a:latin typeface="Nunito" pitchFamily="2" charset="0"/>
                <a:ea typeface="Karla" pitchFamily="2" charset="0"/>
              </a:rPr>
              <a:t>amet</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consectetur</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adipiscing</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elit</a:t>
            </a:r>
            <a:r>
              <a:rPr lang="en-US" dirty="0">
                <a:solidFill>
                  <a:schemeClr val="bg2"/>
                </a:solidFill>
                <a:latin typeface="Nunito" pitchFamily="2" charset="0"/>
                <a:ea typeface="Karla" pitchFamily="2" charset="0"/>
              </a:rPr>
              <a:t>. Duis </a:t>
            </a:r>
            <a:r>
              <a:rPr lang="en-US" dirty="0" err="1">
                <a:solidFill>
                  <a:schemeClr val="bg2"/>
                </a:solidFill>
                <a:latin typeface="Nunito" pitchFamily="2" charset="0"/>
                <a:ea typeface="Karla" pitchFamily="2" charset="0"/>
              </a:rPr>
              <a:t>congue</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consequat</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mattis</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Nullam</a:t>
            </a:r>
            <a:r>
              <a:rPr lang="en-US" dirty="0">
                <a:solidFill>
                  <a:schemeClr val="bg2"/>
                </a:solidFill>
                <a:latin typeface="Nunito" pitchFamily="2" charset="0"/>
                <a:ea typeface="Karla" pitchFamily="2" charset="0"/>
              </a:rPr>
              <a:t> in </a:t>
            </a:r>
            <a:r>
              <a:rPr lang="en-US" dirty="0" err="1">
                <a:solidFill>
                  <a:schemeClr val="bg2"/>
                </a:solidFill>
                <a:latin typeface="Nunito" pitchFamily="2" charset="0"/>
                <a:ea typeface="Karla" pitchFamily="2" charset="0"/>
              </a:rPr>
              <a:t>feugiat</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felis</a:t>
            </a:r>
            <a:r>
              <a:rPr lang="en-US" dirty="0">
                <a:solidFill>
                  <a:schemeClr val="bg2"/>
                </a:solidFill>
                <a:latin typeface="Nunito" pitchFamily="2" charset="0"/>
                <a:ea typeface="Karla" pitchFamily="2" charset="0"/>
              </a:rPr>
              <a:t>, sit </a:t>
            </a:r>
            <a:r>
              <a:rPr lang="en-US" dirty="0" err="1">
                <a:solidFill>
                  <a:schemeClr val="bg2"/>
                </a:solidFill>
                <a:latin typeface="Nunito" pitchFamily="2" charset="0"/>
                <a:ea typeface="Karla" pitchFamily="2" charset="0"/>
              </a:rPr>
              <a:t>amet</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dignissim</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velit</a:t>
            </a:r>
            <a:r>
              <a:rPr lang="en-US" dirty="0">
                <a:solidFill>
                  <a:schemeClr val="bg2"/>
                </a:solidFill>
                <a:latin typeface="Nunito" pitchFamily="2" charset="0"/>
                <a:ea typeface="Karla" pitchFamily="2" charset="0"/>
              </a:rPr>
              <a:t>. </a:t>
            </a:r>
          </a:p>
        </p:txBody>
      </p:sp>
      <p:sp>
        <p:nvSpPr>
          <p:cNvPr id="54" name="TextBox 53">
            <a:extLst>
              <a:ext uri="{FF2B5EF4-FFF2-40B4-BE49-F238E27FC236}">
                <a16:creationId xmlns:a16="http://schemas.microsoft.com/office/drawing/2014/main" id="{2500533F-E54F-4B99-B7B6-D5965F80520F}"/>
              </a:ext>
            </a:extLst>
          </p:cNvPr>
          <p:cNvSpPr txBox="1"/>
          <p:nvPr/>
        </p:nvSpPr>
        <p:spPr>
          <a:xfrm>
            <a:off x="1526632" y="3512322"/>
            <a:ext cx="6204011" cy="1917192"/>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Thanks</a:t>
            </a:r>
          </a:p>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For Interest</a:t>
            </a:r>
          </a:p>
        </p:txBody>
      </p:sp>
      <p:sp>
        <p:nvSpPr>
          <p:cNvPr id="61" name="Oval 60">
            <a:extLst>
              <a:ext uri="{FF2B5EF4-FFF2-40B4-BE49-F238E27FC236}">
                <a16:creationId xmlns:a16="http://schemas.microsoft.com/office/drawing/2014/main" id="{61475182-FFD8-4BEC-8AAA-BDE9E296E634}"/>
              </a:ext>
            </a:extLst>
          </p:cNvPr>
          <p:cNvSpPr/>
          <p:nvPr/>
        </p:nvSpPr>
        <p:spPr>
          <a:xfrm>
            <a:off x="836531" y="2188236"/>
            <a:ext cx="394034" cy="394034"/>
          </a:xfrm>
          <a:prstGeom prst="ellipse">
            <a:avLst/>
          </a:prstGeom>
          <a:gradFill>
            <a:gsLst>
              <a:gs pos="0">
                <a:schemeClr val="accent1"/>
              </a:gs>
              <a:gs pos="60000">
                <a:schemeClr val="accent6"/>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val 1">
            <a:extLst>
              <a:ext uri="{FF2B5EF4-FFF2-40B4-BE49-F238E27FC236}">
                <a16:creationId xmlns:a16="http://schemas.microsoft.com/office/drawing/2014/main" id="{6FF7C38D-6378-CEE4-3157-46F462B2BE2E}"/>
              </a:ext>
            </a:extLst>
          </p:cNvPr>
          <p:cNvSpPr/>
          <p:nvPr/>
        </p:nvSpPr>
        <p:spPr>
          <a:xfrm>
            <a:off x="10044497" y="913626"/>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Подзаголовок 2">
            <a:extLst>
              <a:ext uri="{FF2B5EF4-FFF2-40B4-BE49-F238E27FC236}">
                <a16:creationId xmlns:a16="http://schemas.microsoft.com/office/drawing/2014/main" id="{4F6B516E-509E-1FC0-CB55-454FF08D002F}"/>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4" name="Подзаголовок 2">
            <a:extLst>
              <a:ext uri="{FF2B5EF4-FFF2-40B4-BE49-F238E27FC236}">
                <a16:creationId xmlns:a16="http://schemas.microsoft.com/office/drawing/2014/main" id="{384DDF80-1DFE-F67A-EA15-A782C02ADFF1}"/>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5" name="Подзаголовок 2">
            <a:extLst>
              <a:ext uri="{FF2B5EF4-FFF2-40B4-BE49-F238E27FC236}">
                <a16:creationId xmlns:a16="http://schemas.microsoft.com/office/drawing/2014/main" id="{8B8EB61C-6B95-9CA0-2F75-6CA206128234}"/>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6" name="Подзаголовок 2">
            <a:extLst>
              <a:ext uri="{FF2B5EF4-FFF2-40B4-BE49-F238E27FC236}">
                <a16:creationId xmlns:a16="http://schemas.microsoft.com/office/drawing/2014/main" id="{C3675A70-F319-C2CF-A7BF-7B7C537AE84D}"/>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Project</a:t>
            </a:r>
          </a:p>
        </p:txBody>
      </p:sp>
      <p:sp>
        <p:nvSpPr>
          <p:cNvPr id="7" name="Подзаголовок 2">
            <a:extLst>
              <a:ext uri="{FF2B5EF4-FFF2-40B4-BE49-F238E27FC236}">
                <a16:creationId xmlns:a16="http://schemas.microsoft.com/office/drawing/2014/main" id="{3FD8F7FE-66C1-2ED8-ECDD-731C295FB88B}"/>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sp>
        <p:nvSpPr>
          <p:cNvPr id="8" name="Прямоугольник 3">
            <a:extLst>
              <a:ext uri="{FF2B5EF4-FFF2-40B4-BE49-F238E27FC236}">
                <a16:creationId xmlns:a16="http://schemas.microsoft.com/office/drawing/2014/main" id="{CCFE7216-76FB-2660-4F21-7F318A07E5AD}"/>
              </a:ext>
            </a:extLst>
          </p:cNvPr>
          <p:cNvSpPr/>
          <p:nvPr/>
        </p:nvSpPr>
        <p:spPr>
          <a:xfrm>
            <a:off x="1574758" y="6264323"/>
            <a:ext cx="15122861" cy="2669762"/>
          </a:xfrm>
          <a:prstGeom prst="roundRect">
            <a:avLst>
              <a:gd name="adj" fmla="val 9516"/>
            </a:avLst>
          </a:prstGeom>
          <a:solidFill>
            <a:srgbClr val="EDF5FC"/>
          </a:solidFill>
          <a:ln w="25400">
            <a:noFill/>
          </a:ln>
          <a:effectLst>
            <a:outerShdw blurRad="266700" dist="203200" dir="13500000" algn="tl" rotWithShape="0">
              <a:schemeClr val="bg1">
                <a:alpha val="6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a:p>
        </p:txBody>
      </p:sp>
      <p:sp>
        <p:nvSpPr>
          <p:cNvPr id="9" name="Прямоугольник 3">
            <a:extLst>
              <a:ext uri="{FF2B5EF4-FFF2-40B4-BE49-F238E27FC236}">
                <a16:creationId xmlns:a16="http://schemas.microsoft.com/office/drawing/2014/main" id="{80469861-3D43-6C7A-390B-EDE021B4088C}"/>
              </a:ext>
            </a:extLst>
          </p:cNvPr>
          <p:cNvSpPr/>
          <p:nvPr/>
        </p:nvSpPr>
        <p:spPr>
          <a:xfrm>
            <a:off x="1575968" y="6264323"/>
            <a:ext cx="15122861" cy="2669762"/>
          </a:xfrm>
          <a:prstGeom prst="roundRect">
            <a:avLst>
              <a:gd name="adj" fmla="val 9516"/>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a:p>
        </p:txBody>
      </p:sp>
      <p:grpSp>
        <p:nvGrpSpPr>
          <p:cNvPr id="41" name="Group 40">
            <a:extLst>
              <a:ext uri="{FF2B5EF4-FFF2-40B4-BE49-F238E27FC236}">
                <a16:creationId xmlns:a16="http://schemas.microsoft.com/office/drawing/2014/main" id="{1FFF3A46-1A54-D847-1D8A-A40EE8DF5B0F}"/>
              </a:ext>
            </a:extLst>
          </p:cNvPr>
          <p:cNvGrpSpPr/>
          <p:nvPr/>
        </p:nvGrpSpPr>
        <p:grpSpPr>
          <a:xfrm>
            <a:off x="2317947" y="7079788"/>
            <a:ext cx="3729074" cy="1097280"/>
            <a:chOff x="1922961" y="7079788"/>
            <a:chExt cx="3729074" cy="1097280"/>
          </a:xfrm>
        </p:grpSpPr>
        <p:sp>
          <p:nvSpPr>
            <p:cNvPr id="10" name="Овал 13">
              <a:extLst>
                <a:ext uri="{FF2B5EF4-FFF2-40B4-BE49-F238E27FC236}">
                  <a16:creationId xmlns:a16="http://schemas.microsoft.com/office/drawing/2014/main" id="{FA223078-7CC2-9F0A-2A71-163A4E8D7530}"/>
                </a:ext>
              </a:extLst>
            </p:cNvPr>
            <p:cNvSpPr/>
            <p:nvPr/>
          </p:nvSpPr>
          <p:spPr>
            <a:xfrm>
              <a:off x="1922961" y="7079788"/>
              <a:ext cx="1097280" cy="1097280"/>
            </a:xfrm>
            <a:prstGeom prst="ellipse">
              <a:avLst/>
            </a:prstGeom>
            <a:gradFill>
              <a:gsLst>
                <a:gs pos="0">
                  <a:schemeClr val="accent1"/>
                </a:gs>
                <a:gs pos="60000">
                  <a:schemeClr val="accent1">
                    <a:lumMod val="60000"/>
                    <a:lumOff val="40000"/>
                  </a:schemeClr>
                </a:gs>
              </a:gsLst>
              <a:lin ang="14400000" scaled="0"/>
            </a:gradFill>
            <a:ln w="12700">
              <a:gradFill>
                <a:gsLst>
                  <a:gs pos="0">
                    <a:schemeClr val="accent1">
                      <a:lumMod val="0"/>
                      <a:lumOff val="100000"/>
                    </a:schemeClr>
                  </a:gs>
                  <a:gs pos="100000">
                    <a:schemeClr val="accent1"/>
                  </a:gs>
                </a:gsLst>
                <a:lin ang="4800000" scaled="0"/>
              </a:grad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sp>
          <p:nvSpPr>
            <p:cNvPr id="12" name="Rectangle 11">
              <a:extLst>
                <a:ext uri="{FF2B5EF4-FFF2-40B4-BE49-F238E27FC236}">
                  <a16:creationId xmlns:a16="http://schemas.microsoft.com/office/drawing/2014/main" id="{3EBD6AC3-409D-B2F6-A137-DB247B00BD44}"/>
                </a:ext>
              </a:extLst>
            </p:cNvPr>
            <p:cNvSpPr/>
            <p:nvPr/>
          </p:nvSpPr>
          <p:spPr>
            <a:xfrm>
              <a:off x="3262302" y="7464537"/>
              <a:ext cx="2389733" cy="327782"/>
            </a:xfrm>
            <a:prstGeom prst="rect">
              <a:avLst/>
            </a:prstGeom>
          </p:spPr>
          <p:txBody>
            <a:bodyPr wrap="square">
              <a:spAutoFit/>
            </a:bodyPr>
            <a:lstStyle/>
            <a:p>
              <a:pPr>
                <a:lnSpc>
                  <a:spcPct val="80000"/>
                </a:lnSpc>
              </a:pPr>
              <a:r>
                <a:rPr lang="en-US" altLang="zh-CN" dirty="0">
                  <a:latin typeface="+mj-lt"/>
                  <a:ea typeface="Roboto Medium" panose="02000000000000000000" pitchFamily="2" charset="0"/>
                  <a:cs typeface="Roboto Medium" panose="02000000000000000000" pitchFamily="2" charset="0"/>
                </a:rPr>
                <a:t>@</a:t>
              </a:r>
              <a:r>
                <a:rPr lang="en-US" dirty="0">
                  <a:latin typeface="+mj-lt"/>
                  <a:ea typeface="Roboto Medium" panose="02000000000000000000" pitchFamily="2" charset="0"/>
                  <a:cs typeface="Roboto Medium" panose="02000000000000000000" pitchFamily="2" charset="0"/>
                </a:rPr>
                <a:t>Jessica Lemaire</a:t>
              </a:r>
            </a:p>
          </p:txBody>
        </p:sp>
        <p:pic>
          <p:nvPicPr>
            <p:cNvPr id="19" name="Graphic 18">
              <a:extLst>
                <a:ext uri="{FF2B5EF4-FFF2-40B4-BE49-F238E27FC236}">
                  <a16:creationId xmlns:a16="http://schemas.microsoft.com/office/drawing/2014/main" id="{3C8BECDF-CED5-5F76-62EA-779ADCA1A80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51561" y="7308388"/>
              <a:ext cx="640080" cy="640080"/>
            </a:xfrm>
            <a:prstGeom prst="rect">
              <a:avLst/>
            </a:prstGeom>
          </p:spPr>
        </p:pic>
      </p:grpSp>
      <p:grpSp>
        <p:nvGrpSpPr>
          <p:cNvPr id="40" name="Group 39">
            <a:extLst>
              <a:ext uri="{FF2B5EF4-FFF2-40B4-BE49-F238E27FC236}">
                <a16:creationId xmlns:a16="http://schemas.microsoft.com/office/drawing/2014/main" id="{0AB3D0E5-C43F-7664-8075-1A54DC8A2B3C}"/>
              </a:ext>
            </a:extLst>
          </p:cNvPr>
          <p:cNvGrpSpPr/>
          <p:nvPr/>
        </p:nvGrpSpPr>
        <p:grpSpPr>
          <a:xfrm>
            <a:off x="6485229" y="7079788"/>
            <a:ext cx="4516706" cy="1097280"/>
            <a:chOff x="5954997" y="7079788"/>
            <a:chExt cx="4516706" cy="1097280"/>
          </a:xfrm>
        </p:grpSpPr>
        <p:sp>
          <p:nvSpPr>
            <p:cNvPr id="13" name="Овал 13">
              <a:extLst>
                <a:ext uri="{FF2B5EF4-FFF2-40B4-BE49-F238E27FC236}">
                  <a16:creationId xmlns:a16="http://schemas.microsoft.com/office/drawing/2014/main" id="{A7A4B1E5-F719-308D-F5F5-7888BCD23DD6}"/>
                </a:ext>
              </a:extLst>
            </p:cNvPr>
            <p:cNvSpPr/>
            <p:nvPr/>
          </p:nvSpPr>
          <p:spPr>
            <a:xfrm>
              <a:off x="5954997" y="7079788"/>
              <a:ext cx="1097280" cy="1097280"/>
            </a:xfrm>
            <a:prstGeom prst="ellipse">
              <a:avLst/>
            </a:prstGeom>
            <a:gradFill>
              <a:gsLst>
                <a:gs pos="0">
                  <a:schemeClr val="accent2"/>
                </a:gs>
                <a:gs pos="60000">
                  <a:schemeClr val="accent2">
                    <a:lumMod val="60000"/>
                    <a:lumOff val="40000"/>
                  </a:schemeClr>
                </a:gs>
              </a:gsLst>
              <a:lin ang="14400000" scaled="0"/>
            </a:gradFill>
            <a:ln w="9525">
              <a:gradFill>
                <a:gsLst>
                  <a:gs pos="0">
                    <a:schemeClr val="accent1">
                      <a:lumMod val="5000"/>
                      <a:lumOff val="95000"/>
                    </a:schemeClr>
                  </a:gs>
                  <a:gs pos="100000">
                    <a:schemeClr val="accent2"/>
                  </a:gs>
                </a:gsLst>
                <a:lin ang="1800000" scaled="0"/>
              </a:gradFill>
            </a:ln>
            <a:effectLst>
              <a:outerShdw blurRad="266700" dist="101600" dir="2700000" algn="tl" rotWithShape="0">
                <a:schemeClr val="accent2">
                  <a:lumMod val="75000"/>
                  <a:alpha val="34000"/>
                </a:schemeClr>
              </a:out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sp>
          <p:nvSpPr>
            <p:cNvPr id="17" name="Rectangle 16">
              <a:extLst>
                <a:ext uri="{FF2B5EF4-FFF2-40B4-BE49-F238E27FC236}">
                  <a16:creationId xmlns:a16="http://schemas.microsoft.com/office/drawing/2014/main" id="{C80D2AE7-C2B1-7E29-9B01-2ADE14B6690E}"/>
                </a:ext>
              </a:extLst>
            </p:cNvPr>
            <p:cNvSpPr/>
            <p:nvPr/>
          </p:nvSpPr>
          <p:spPr>
            <a:xfrm>
              <a:off x="7361244" y="7464537"/>
              <a:ext cx="3110459" cy="327782"/>
            </a:xfrm>
            <a:prstGeom prst="rect">
              <a:avLst/>
            </a:prstGeom>
          </p:spPr>
          <p:txBody>
            <a:bodyPr wrap="square">
              <a:spAutoFit/>
            </a:bodyPr>
            <a:lstStyle/>
            <a:p>
              <a:pPr>
                <a:lnSpc>
                  <a:spcPct val="80000"/>
                </a:lnSpc>
              </a:pPr>
              <a:r>
                <a:rPr lang="en-US" altLang="zh-CN" dirty="0">
                  <a:latin typeface="+mj-lt"/>
                  <a:ea typeface="Roboto Medium" panose="02000000000000000000" pitchFamily="2" charset="0"/>
                  <a:cs typeface="Roboto Medium" panose="02000000000000000000" pitchFamily="2" charset="0"/>
                </a:rPr>
                <a:t>@</a:t>
              </a:r>
              <a:r>
                <a:rPr lang="en-US" dirty="0">
                  <a:latin typeface="+mj-lt"/>
                  <a:ea typeface="Roboto Medium" panose="02000000000000000000" pitchFamily="2" charset="0"/>
                  <a:cs typeface="Roboto Medium" panose="02000000000000000000" pitchFamily="2" charset="0"/>
                </a:rPr>
                <a:t>Jessica Lemaire</a:t>
              </a:r>
            </a:p>
          </p:txBody>
        </p:sp>
        <p:pic>
          <p:nvPicPr>
            <p:cNvPr id="25" name="Graphic 24">
              <a:extLst>
                <a:ext uri="{FF2B5EF4-FFF2-40B4-BE49-F238E27FC236}">
                  <a16:creationId xmlns:a16="http://schemas.microsoft.com/office/drawing/2014/main" id="{E786B04F-C3B6-6627-179A-DA34A8976A4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3597" y="7308388"/>
              <a:ext cx="640080" cy="640080"/>
            </a:xfrm>
            <a:prstGeom prst="rect">
              <a:avLst/>
            </a:prstGeom>
          </p:spPr>
        </p:pic>
      </p:grpSp>
      <p:grpSp>
        <p:nvGrpSpPr>
          <p:cNvPr id="39" name="Group 38">
            <a:extLst>
              <a:ext uri="{FF2B5EF4-FFF2-40B4-BE49-F238E27FC236}">
                <a16:creationId xmlns:a16="http://schemas.microsoft.com/office/drawing/2014/main" id="{55FE33B7-DB9B-0E3F-FCDD-4BA377FFCC88}"/>
              </a:ext>
            </a:extLst>
          </p:cNvPr>
          <p:cNvGrpSpPr/>
          <p:nvPr/>
        </p:nvGrpSpPr>
        <p:grpSpPr>
          <a:xfrm>
            <a:off x="11440143" y="7079788"/>
            <a:ext cx="4516706" cy="1097280"/>
            <a:chOff x="11045157" y="7079788"/>
            <a:chExt cx="4516706" cy="1097280"/>
          </a:xfrm>
        </p:grpSpPr>
        <p:sp>
          <p:nvSpPr>
            <p:cNvPr id="30" name="Овал 13">
              <a:extLst>
                <a:ext uri="{FF2B5EF4-FFF2-40B4-BE49-F238E27FC236}">
                  <a16:creationId xmlns:a16="http://schemas.microsoft.com/office/drawing/2014/main" id="{7AADFAC1-CF33-2253-ACA8-2A2711F910A7}"/>
                </a:ext>
              </a:extLst>
            </p:cNvPr>
            <p:cNvSpPr/>
            <p:nvPr/>
          </p:nvSpPr>
          <p:spPr>
            <a:xfrm>
              <a:off x="11045157" y="7079788"/>
              <a:ext cx="1097280" cy="1097280"/>
            </a:xfrm>
            <a:prstGeom prst="ellipse">
              <a:avLst/>
            </a:prstGeom>
            <a:gradFill>
              <a:gsLst>
                <a:gs pos="0">
                  <a:schemeClr val="accent3"/>
                </a:gs>
                <a:gs pos="60000">
                  <a:schemeClr val="accent3">
                    <a:lumMod val="60000"/>
                    <a:lumOff val="40000"/>
                  </a:schemeClr>
                </a:gs>
              </a:gsLst>
              <a:lin ang="14400000" scaled="0"/>
            </a:gradFill>
            <a:ln w="9525">
              <a:gradFill>
                <a:gsLst>
                  <a:gs pos="0">
                    <a:schemeClr val="accent1">
                      <a:lumMod val="5000"/>
                      <a:lumOff val="95000"/>
                    </a:schemeClr>
                  </a:gs>
                  <a:gs pos="100000">
                    <a:schemeClr val="accent3"/>
                  </a:gs>
                </a:gsLst>
                <a:lin ang="1800000" scaled="0"/>
              </a:gradFill>
            </a:ln>
            <a:effectLst>
              <a:outerShdw blurRad="266700" dist="101600" dir="2700000" algn="tl" rotWithShape="0">
                <a:schemeClr val="accent3">
                  <a:lumMod val="75000"/>
                  <a:alpha val="34000"/>
                </a:schemeClr>
              </a:out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sp>
          <p:nvSpPr>
            <p:cNvPr id="31" name="Rectangle 30">
              <a:extLst>
                <a:ext uri="{FF2B5EF4-FFF2-40B4-BE49-F238E27FC236}">
                  <a16:creationId xmlns:a16="http://schemas.microsoft.com/office/drawing/2014/main" id="{BBD5FD70-E801-FF1A-149B-22078C96B078}"/>
                </a:ext>
              </a:extLst>
            </p:cNvPr>
            <p:cNvSpPr/>
            <p:nvPr/>
          </p:nvSpPr>
          <p:spPr>
            <a:xfrm>
              <a:off x="12451404" y="7353738"/>
              <a:ext cx="3110459" cy="549381"/>
            </a:xfrm>
            <a:prstGeom prst="rect">
              <a:avLst/>
            </a:prstGeom>
          </p:spPr>
          <p:txBody>
            <a:bodyPr wrap="square">
              <a:spAutoFit/>
            </a:bodyPr>
            <a:lstStyle/>
            <a:p>
              <a:pPr>
                <a:lnSpc>
                  <a:spcPct val="80000"/>
                </a:lnSpc>
              </a:pPr>
              <a:r>
                <a:rPr lang="en-US" altLang="zh-CN" dirty="0">
                  <a:latin typeface="+mj-lt"/>
                  <a:ea typeface="Roboto Medium" panose="02000000000000000000" pitchFamily="2" charset="0"/>
                  <a:cs typeface="Roboto Medium" panose="02000000000000000000" pitchFamily="2" charset="0"/>
                </a:rPr>
                <a:t>Your location</a:t>
              </a:r>
            </a:p>
            <a:p>
              <a:pPr>
                <a:lnSpc>
                  <a:spcPct val="80000"/>
                </a:lnSpc>
              </a:pPr>
              <a:r>
                <a:rPr lang="en-US" altLang="zh-CN" dirty="0">
                  <a:ea typeface="Roboto Medium" panose="02000000000000000000" pitchFamily="2" charset="0"/>
                  <a:cs typeface="Roboto Medium" panose="02000000000000000000" pitchFamily="2" charset="0"/>
                </a:rPr>
                <a:t>E3 Bronx, Brooklyn 345 NY</a:t>
              </a:r>
            </a:p>
          </p:txBody>
        </p:sp>
        <p:pic>
          <p:nvPicPr>
            <p:cNvPr id="34" name="Graphic 33" descr="Marker outline">
              <a:extLst>
                <a:ext uri="{FF2B5EF4-FFF2-40B4-BE49-F238E27FC236}">
                  <a16:creationId xmlns:a16="http://schemas.microsoft.com/office/drawing/2014/main" id="{C9F0E75B-54B5-A2FB-0101-5612897BF2E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182317" y="7216948"/>
              <a:ext cx="822960" cy="822960"/>
            </a:xfrm>
            <a:prstGeom prst="rect">
              <a:avLst/>
            </a:prstGeom>
          </p:spPr>
        </p:pic>
      </p:grpSp>
    </p:spTree>
    <p:extLst>
      <p:ext uri="{BB962C8B-B14F-4D97-AF65-F5344CB8AC3E}">
        <p14:creationId xmlns:p14="http://schemas.microsoft.com/office/powerpoint/2010/main" val="354790128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4" name="Group 93">
            <a:extLst>
              <a:ext uri="{FF2B5EF4-FFF2-40B4-BE49-F238E27FC236}">
                <a16:creationId xmlns:a16="http://schemas.microsoft.com/office/drawing/2014/main" id="{5EF3F1FE-0430-81CD-153A-6FE34B8EDED5}"/>
              </a:ext>
            </a:extLst>
          </p:cNvPr>
          <p:cNvGrpSpPr/>
          <p:nvPr/>
        </p:nvGrpSpPr>
        <p:grpSpPr>
          <a:xfrm>
            <a:off x="11918623" y="2330689"/>
            <a:ext cx="3465319" cy="3294493"/>
            <a:chOff x="11782775" y="1734707"/>
            <a:chExt cx="5165557" cy="7109042"/>
          </a:xfrm>
        </p:grpSpPr>
        <p:sp>
          <p:nvSpPr>
            <p:cNvPr id="95" name="Rectangle: Rounded Corners 94">
              <a:extLst>
                <a:ext uri="{FF2B5EF4-FFF2-40B4-BE49-F238E27FC236}">
                  <a16:creationId xmlns:a16="http://schemas.microsoft.com/office/drawing/2014/main" id="{FA3A7476-8FCF-B360-10FD-6390D7593D44}"/>
                </a:ext>
              </a:extLst>
            </p:cNvPr>
            <p:cNvSpPr/>
            <p:nvPr/>
          </p:nvSpPr>
          <p:spPr>
            <a:xfrm>
              <a:off x="11782775" y="1734707"/>
              <a:ext cx="5165557" cy="7109042"/>
            </a:xfrm>
            <a:prstGeom prst="roundRect">
              <a:avLst>
                <a:gd name="adj" fmla="val 5309"/>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solidFill>
                  <a:schemeClr val="lt1"/>
                </a:solidFill>
              </a:endParaRPr>
            </a:p>
          </p:txBody>
        </p:sp>
        <p:sp>
          <p:nvSpPr>
            <p:cNvPr id="96" name="Rectangle: Rounded Corners 95">
              <a:extLst>
                <a:ext uri="{FF2B5EF4-FFF2-40B4-BE49-F238E27FC236}">
                  <a16:creationId xmlns:a16="http://schemas.microsoft.com/office/drawing/2014/main" id="{EE163454-8205-240F-82B7-70E19051D1ED}"/>
                </a:ext>
              </a:extLst>
            </p:cNvPr>
            <p:cNvSpPr/>
            <p:nvPr/>
          </p:nvSpPr>
          <p:spPr>
            <a:xfrm>
              <a:off x="11782775" y="1734707"/>
              <a:ext cx="5165557" cy="7109042"/>
            </a:xfrm>
            <a:prstGeom prst="roundRect">
              <a:avLst>
                <a:gd name="adj" fmla="val 5309"/>
              </a:avLst>
            </a:prstGeom>
            <a:solidFill>
              <a:schemeClr val="tx2"/>
            </a:solidFill>
            <a:ln w="6350">
              <a:solidFill>
                <a:schemeClr val="bg1">
                  <a:lumMod val="85000"/>
                </a:schemeClr>
              </a:solidFill>
            </a:ln>
            <a:effectLst>
              <a:innerShdw blurRad="457200" dist="1270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grpSp>
      <p:sp>
        <p:nvSpPr>
          <p:cNvPr id="2" name="TextBox 1">
            <a:extLst>
              <a:ext uri="{FF2B5EF4-FFF2-40B4-BE49-F238E27FC236}">
                <a16:creationId xmlns:a16="http://schemas.microsoft.com/office/drawing/2014/main" id="{170435ED-018F-DFEC-3487-03B12711A49E}"/>
              </a:ext>
            </a:extLst>
          </p:cNvPr>
          <p:cNvSpPr txBox="1"/>
          <p:nvPr/>
        </p:nvSpPr>
        <p:spPr>
          <a:xfrm>
            <a:off x="1391586" y="1911592"/>
            <a:ext cx="6914218" cy="1917192"/>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Helpful</a:t>
            </a:r>
          </a:p>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Components</a:t>
            </a:r>
          </a:p>
        </p:txBody>
      </p:sp>
      <p:sp>
        <p:nvSpPr>
          <p:cNvPr id="3" name="Oval 2">
            <a:extLst>
              <a:ext uri="{FF2B5EF4-FFF2-40B4-BE49-F238E27FC236}">
                <a16:creationId xmlns:a16="http://schemas.microsoft.com/office/drawing/2014/main" id="{0E461EE6-87C9-9946-2780-6DECD9E6EEBC}"/>
              </a:ext>
            </a:extLst>
          </p:cNvPr>
          <p:cNvSpPr/>
          <p:nvPr/>
        </p:nvSpPr>
        <p:spPr>
          <a:xfrm>
            <a:off x="10044497" y="913626"/>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Подзаголовок 2">
            <a:extLst>
              <a:ext uri="{FF2B5EF4-FFF2-40B4-BE49-F238E27FC236}">
                <a16:creationId xmlns:a16="http://schemas.microsoft.com/office/drawing/2014/main" id="{7DD01692-1FCD-966C-5A47-14D636A0D118}"/>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5" name="Подзаголовок 2">
            <a:extLst>
              <a:ext uri="{FF2B5EF4-FFF2-40B4-BE49-F238E27FC236}">
                <a16:creationId xmlns:a16="http://schemas.microsoft.com/office/drawing/2014/main" id="{390C471C-D2DB-6955-180E-F780A578CF0A}"/>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6" name="Подзаголовок 2">
            <a:extLst>
              <a:ext uri="{FF2B5EF4-FFF2-40B4-BE49-F238E27FC236}">
                <a16:creationId xmlns:a16="http://schemas.microsoft.com/office/drawing/2014/main" id="{6031F6EE-82F0-A148-1325-5EA2FC90DA1F}"/>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7" name="Подзаголовок 2">
            <a:extLst>
              <a:ext uri="{FF2B5EF4-FFF2-40B4-BE49-F238E27FC236}">
                <a16:creationId xmlns:a16="http://schemas.microsoft.com/office/drawing/2014/main" id="{7AC13BFE-3E0C-7771-7E6F-4CAC8FEAA00B}"/>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Project</a:t>
            </a:r>
          </a:p>
        </p:txBody>
      </p:sp>
      <p:sp>
        <p:nvSpPr>
          <p:cNvPr id="8" name="Подзаголовок 2">
            <a:extLst>
              <a:ext uri="{FF2B5EF4-FFF2-40B4-BE49-F238E27FC236}">
                <a16:creationId xmlns:a16="http://schemas.microsoft.com/office/drawing/2014/main" id="{191F25A5-3D98-1A21-51CC-308FFD068875}"/>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sp>
        <p:nvSpPr>
          <p:cNvPr id="9" name="TextBox 8">
            <a:extLst>
              <a:ext uri="{FF2B5EF4-FFF2-40B4-BE49-F238E27FC236}">
                <a16:creationId xmlns:a16="http://schemas.microsoft.com/office/drawing/2014/main" id="{F1B6F4BE-F691-C47C-6669-7C80F10D4A63}"/>
              </a:ext>
            </a:extLst>
          </p:cNvPr>
          <p:cNvSpPr txBox="1"/>
          <p:nvPr/>
        </p:nvSpPr>
        <p:spPr>
          <a:xfrm>
            <a:off x="1524001" y="4053637"/>
            <a:ext cx="5266610" cy="473206"/>
          </a:xfrm>
          <a:prstGeom prst="rect">
            <a:avLst/>
          </a:prstGeom>
          <a:noFill/>
        </p:spPr>
        <p:txBody>
          <a:bodyPr wrap="square">
            <a:spAutoFit/>
          </a:bodyPr>
          <a:lstStyle/>
          <a:p>
            <a:pPr lvl="0">
              <a:lnSpc>
                <a:spcPct val="150000"/>
              </a:lnSpc>
              <a:buClr>
                <a:srgbClr val="000000"/>
              </a:buClr>
              <a:buSzPts val="1400"/>
            </a:pPr>
            <a:r>
              <a:rPr lang="en-US" dirty="0">
                <a:solidFill>
                  <a:schemeClr val="bg2"/>
                </a:solidFill>
                <a:ea typeface="Karla"/>
                <a:cs typeface="Karla"/>
                <a:sym typeface="Karla"/>
              </a:rPr>
              <a:t>Design your own slide with these components.</a:t>
            </a:r>
          </a:p>
        </p:txBody>
      </p:sp>
      <p:grpSp>
        <p:nvGrpSpPr>
          <p:cNvPr id="24" name="Group 23">
            <a:extLst>
              <a:ext uri="{FF2B5EF4-FFF2-40B4-BE49-F238E27FC236}">
                <a16:creationId xmlns:a16="http://schemas.microsoft.com/office/drawing/2014/main" id="{65E9B76B-E926-2B4F-61E4-81E35F3E088F}"/>
              </a:ext>
            </a:extLst>
          </p:cNvPr>
          <p:cNvGrpSpPr/>
          <p:nvPr/>
        </p:nvGrpSpPr>
        <p:grpSpPr>
          <a:xfrm>
            <a:off x="1771483" y="5925767"/>
            <a:ext cx="7100273" cy="1004786"/>
            <a:chOff x="1771483" y="5925767"/>
            <a:chExt cx="7100273" cy="1004786"/>
          </a:xfrm>
        </p:grpSpPr>
        <p:grpSp>
          <p:nvGrpSpPr>
            <p:cNvPr id="18" name="Group 17">
              <a:extLst>
                <a:ext uri="{FF2B5EF4-FFF2-40B4-BE49-F238E27FC236}">
                  <a16:creationId xmlns:a16="http://schemas.microsoft.com/office/drawing/2014/main" id="{70606D99-4427-B92F-21E7-7CC7ECBEE0E8}"/>
                </a:ext>
              </a:extLst>
            </p:cNvPr>
            <p:cNvGrpSpPr/>
            <p:nvPr/>
          </p:nvGrpSpPr>
          <p:grpSpPr>
            <a:xfrm>
              <a:off x="1802318" y="6499666"/>
              <a:ext cx="7045692" cy="430887"/>
              <a:chOff x="1802318" y="6537766"/>
              <a:chExt cx="7045692" cy="430887"/>
            </a:xfrm>
          </p:grpSpPr>
          <p:sp>
            <p:nvSpPr>
              <p:cNvPr id="19" name="Rectangle: Rounded Corners 18">
                <a:extLst>
                  <a:ext uri="{FF2B5EF4-FFF2-40B4-BE49-F238E27FC236}">
                    <a16:creationId xmlns:a16="http://schemas.microsoft.com/office/drawing/2014/main" id="{671B41DE-8BBE-D350-5E79-6BCBF3C13E71}"/>
                  </a:ext>
                </a:extLst>
              </p:cNvPr>
              <p:cNvSpPr/>
              <p:nvPr/>
            </p:nvSpPr>
            <p:spPr>
              <a:xfrm>
                <a:off x="1802318" y="6537766"/>
                <a:ext cx="7045692" cy="430887"/>
              </a:xfrm>
              <a:prstGeom prst="roundRect">
                <a:avLst>
                  <a:gd name="adj" fmla="val 47783"/>
                </a:avLst>
              </a:prstGeom>
              <a:solidFill>
                <a:srgbClr val="EDF5FC"/>
              </a:solidFill>
              <a:ln w="12700">
                <a:noFill/>
              </a:ln>
              <a:effectLst>
                <a:outerShdw blurRad="546100" dist="444500" dir="2400000" algn="tl" rotWithShape="0">
                  <a:schemeClr val="tx2">
                    <a:lumMod val="25000"/>
                    <a:alpha val="1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a:solidFill>
                    <a:schemeClr val="lt1"/>
                  </a:solidFill>
                </a:endParaRPr>
              </a:p>
            </p:txBody>
          </p:sp>
          <p:sp>
            <p:nvSpPr>
              <p:cNvPr id="20" name="Rectangle: Rounded Corners 19">
                <a:extLst>
                  <a:ext uri="{FF2B5EF4-FFF2-40B4-BE49-F238E27FC236}">
                    <a16:creationId xmlns:a16="http://schemas.microsoft.com/office/drawing/2014/main" id="{EFADC618-3B74-490A-3EB2-A7C7C875C1D6}"/>
                  </a:ext>
                </a:extLst>
              </p:cNvPr>
              <p:cNvSpPr/>
              <p:nvPr/>
            </p:nvSpPr>
            <p:spPr>
              <a:xfrm>
                <a:off x="1802318" y="6537766"/>
                <a:ext cx="7045692" cy="430887"/>
              </a:xfrm>
              <a:prstGeom prst="roundRect">
                <a:avLst>
                  <a:gd name="adj" fmla="val 47783"/>
                </a:avLst>
              </a:prstGeom>
              <a:solidFill>
                <a:schemeClr val="tx2"/>
              </a:solidFill>
              <a:ln w="6350">
                <a:solidFill>
                  <a:schemeClr val="bg1">
                    <a:lumMod val="85000"/>
                  </a:schemeClr>
                </a:solidFill>
              </a:ln>
              <a:effectLst>
                <a:innerShdw blurRad="88900" dist="762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lang="ru-RU" sz="4050">
                  <a:solidFill>
                    <a:schemeClr val="tx1"/>
                  </a:solidFill>
                </a:endParaRPr>
              </a:p>
            </p:txBody>
          </p:sp>
        </p:grpSp>
        <p:sp>
          <p:nvSpPr>
            <p:cNvPr id="21" name="Rectangle: Rounded Corners 20">
              <a:extLst>
                <a:ext uri="{FF2B5EF4-FFF2-40B4-BE49-F238E27FC236}">
                  <a16:creationId xmlns:a16="http://schemas.microsoft.com/office/drawing/2014/main" id="{301038B9-C8C6-96A6-8A2A-E450F5B5E800}"/>
                </a:ext>
              </a:extLst>
            </p:cNvPr>
            <p:cNvSpPr/>
            <p:nvPr/>
          </p:nvSpPr>
          <p:spPr>
            <a:xfrm>
              <a:off x="2050985" y="6623794"/>
              <a:ext cx="4754880" cy="204424"/>
            </a:xfrm>
            <a:prstGeom prst="roundRect">
              <a:avLst>
                <a:gd name="adj" fmla="val 47783"/>
              </a:avLst>
            </a:prstGeom>
            <a:gradFill>
              <a:gsLst>
                <a:gs pos="0">
                  <a:schemeClr val="accent4"/>
                </a:gs>
                <a:gs pos="60000">
                  <a:schemeClr val="accent2"/>
                </a:gs>
              </a:gsLst>
              <a:lin ang="14400000" scaled="0"/>
            </a:gradFill>
            <a:ln w="12700">
              <a:noFill/>
            </a:ln>
            <a:effectLst>
              <a:outerShdw blurRad="254000" dist="63500" dir="7200000" algn="tl" rotWithShape="0">
                <a:schemeClr val="accent2">
                  <a:lumMod val="75000"/>
                  <a:alpha val="27000"/>
                </a:schemeClr>
              </a:outerShdw>
            </a:effectLst>
          </p:spPr>
          <p:txBody>
            <a:bodyPr spcFirstLastPara="1" wrap="square" lIns="91425" tIns="45700" rIns="91425" bIns="45700" anchor="ctr" anchorCtr="0">
              <a:noAutofit/>
            </a:bodyPr>
            <a:lstStyle/>
            <a:p>
              <a:pPr algn="ctr">
                <a:buClr>
                  <a:srgbClr val="000000"/>
                </a:buClr>
                <a:buSzPts val="4050"/>
              </a:pPr>
              <a:endParaRPr lang="ru-RU" sz="4050">
                <a:solidFill>
                  <a:schemeClr val="tx1"/>
                </a:solidFill>
              </a:endParaRPr>
            </a:p>
          </p:txBody>
        </p:sp>
        <p:sp>
          <p:nvSpPr>
            <p:cNvPr id="22" name="TextBox 21">
              <a:extLst>
                <a:ext uri="{FF2B5EF4-FFF2-40B4-BE49-F238E27FC236}">
                  <a16:creationId xmlns:a16="http://schemas.microsoft.com/office/drawing/2014/main" id="{5660C73F-7491-1691-923B-C9752E4DBF20}"/>
                </a:ext>
              </a:extLst>
            </p:cNvPr>
            <p:cNvSpPr txBox="1"/>
            <p:nvPr/>
          </p:nvSpPr>
          <p:spPr>
            <a:xfrm>
              <a:off x="7564797" y="5925767"/>
              <a:ext cx="1306959" cy="430887"/>
            </a:xfrm>
            <a:prstGeom prst="rect">
              <a:avLst/>
            </a:prstGeom>
            <a:noFill/>
          </p:spPr>
          <p:txBody>
            <a:bodyPr wrap="square" rtlCol="0">
              <a:spAutoFit/>
            </a:bodyPr>
            <a:lstStyle/>
            <a:p>
              <a:pPr algn="r">
                <a:lnSpc>
                  <a:spcPct val="150000"/>
                </a:lnSpc>
              </a:pPr>
              <a:r>
                <a:rPr lang="en-US" sz="1600" b="1" dirty="0">
                  <a:latin typeface="+mj-lt"/>
                  <a:ea typeface="Roboto Black" panose="02000000000000000000" pitchFamily="2" charset="0"/>
                  <a:cs typeface="Roboto Black" panose="02000000000000000000" pitchFamily="2" charset="0"/>
                </a:rPr>
                <a:t>67%</a:t>
              </a:r>
            </a:p>
          </p:txBody>
        </p:sp>
        <p:sp>
          <p:nvSpPr>
            <p:cNvPr id="23" name="Rectangle 22">
              <a:extLst>
                <a:ext uri="{FF2B5EF4-FFF2-40B4-BE49-F238E27FC236}">
                  <a16:creationId xmlns:a16="http://schemas.microsoft.com/office/drawing/2014/main" id="{DE97519B-0AFB-D4F9-27F3-C10F24B8DD65}"/>
                </a:ext>
              </a:extLst>
            </p:cNvPr>
            <p:cNvSpPr/>
            <p:nvPr/>
          </p:nvSpPr>
          <p:spPr>
            <a:xfrm>
              <a:off x="1771483" y="6023525"/>
              <a:ext cx="2964290" cy="344325"/>
            </a:xfrm>
            <a:prstGeom prst="rect">
              <a:avLst/>
            </a:prstGeom>
          </p:spPr>
          <p:txBody>
            <a:bodyPr wrap="square">
              <a:spAutoFit/>
            </a:bodyPr>
            <a:lstStyle/>
            <a:p>
              <a:pPr>
                <a:lnSpc>
                  <a:spcPts val="1900"/>
                </a:lnSpc>
              </a:pPr>
              <a:r>
                <a:rPr lang="en-US" dirty="0">
                  <a:latin typeface="+mj-lt"/>
                  <a:ea typeface="Roboto Medium" panose="02000000000000000000" pitchFamily="2" charset="0"/>
                  <a:cs typeface="Roboto Medium" panose="02000000000000000000" pitchFamily="2" charset="0"/>
                </a:rPr>
                <a:t>Indicator</a:t>
              </a:r>
            </a:p>
          </p:txBody>
        </p:sp>
      </p:grpSp>
      <p:sp>
        <p:nvSpPr>
          <p:cNvPr id="51" name="Rectangle: Rounded Corners 50">
            <a:extLst>
              <a:ext uri="{FF2B5EF4-FFF2-40B4-BE49-F238E27FC236}">
                <a16:creationId xmlns:a16="http://schemas.microsoft.com/office/drawing/2014/main" id="{B02315EA-3595-2169-6483-E6357533E1D5}"/>
              </a:ext>
            </a:extLst>
          </p:cNvPr>
          <p:cNvSpPr/>
          <p:nvPr/>
        </p:nvSpPr>
        <p:spPr>
          <a:xfrm>
            <a:off x="8353291" y="8252510"/>
            <a:ext cx="7153409" cy="1765251"/>
          </a:xfrm>
          <a:prstGeom prst="roundRect">
            <a:avLst>
              <a:gd name="adj" fmla="val 18755"/>
            </a:avLst>
          </a:prstGeom>
          <a:solidFill>
            <a:srgbClr val="EDF5FC"/>
          </a:solidFill>
          <a:ln w="25400">
            <a:noFill/>
          </a:ln>
          <a:effectLst>
            <a:outerShdw blurRad="266700" dist="203200" dir="13500000" algn="tl" rotWithShape="0">
              <a:schemeClr val="bg1">
                <a:alpha val="6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73" name="Rectangle: Rounded Corners 72">
            <a:extLst>
              <a:ext uri="{FF2B5EF4-FFF2-40B4-BE49-F238E27FC236}">
                <a16:creationId xmlns:a16="http://schemas.microsoft.com/office/drawing/2014/main" id="{594132F1-7671-5E07-F3C4-12AD5DC80A30}"/>
              </a:ext>
            </a:extLst>
          </p:cNvPr>
          <p:cNvSpPr/>
          <p:nvPr/>
        </p:nvSpPr>
        <p:spPr>
          <a:xfrm>
            <a:off x="8315191" y="8252509"/>
            <a:ext cx="7153409" cy="1765252"/>
          </a:xfrm>
          <a:prstGeom prst="roundRect">
            <a:avLst>
              <a:gd name="adj" fmla="val 19915"/>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74" name="TextBox 73">
            <a:extLst>
              <a:ext uri="{FF2B5EF4-FFF2-40B4-BE49-F238E27FC236}">
                <a16:creationId xmlns:a16="http://schemas.microsoft.com/office/drawing/2014/main" id="{429144CF-2004-F12E-852D-5F4550FA17A1}"/>
              </a:ext>
            </a:extLst>
          </p:cNvPr>
          <p:cNvSpPr txBox="1"/>
          <p:nvPr/>
        </p:nvSpPr>
        <p:spPr>
          <a:xfrm>
            <a:off x="10108165" y="8689210"/>
            <a:ext cx="1163724" cy="854080"/>
          </a:xfrm>
          <a:prstGeom prst="rect">
            <a:avLst/>
          </a:prstGeom>
          <a:noFill/>
        </p:spPr>
        <p:txBody>
          <a:bodyPr wrap="square" rtlCol="0">
            <a:spAutoFit/>
          </a:bodyPr>
          <a:lstStyle/>
          <a:p>
            <a:pPr>
              <a:lnSpc>
                <a:spcPct val="150000"/>
              </a:lnSpc>
            </a:pPr>
            <a:r>
              <a:rPr lang="en-US" sz="3600" b="1" dirty="0">
                <a:latin typeface="+mj-lt"/>
                <a:ea typeface="Roboto Black" panose="02000000000000000000" pitchFamily="2" charset="0"/>
                <a:cs typeface="Roboto Black" panose="02000000000000000000" pitchFamily="2" charset="0"/>
              </a:rPr>
              <a:t>80K</a:t>
            </a:r>
          </a:p>
        </p:txBody>
      </p:sp>
      <p:sp>
        <p:nvSpPr>
          <p:cNvPr id="75" name="Rectangle 74">
            <a:extLst>
              <a:ext uri="{FF2B5EF4-FFF2-40B4-BE49-F238E27FC236}">
                <a16:creationId xmlns:a16="http://schemas.microsoft.com/office/drawing/2014/main" id="{C87F9373-A00D-0033-03AD-D36583C489B9}"/>
              </a:ext>
            </a:extLst>
          </p:cNvPr>
          <p:cNvSpPr/>
          <p:nvPr/>
        </p:nvSpPr>
        <p:spPr>
          <a:xfrm>
            <a:off x="11060074" y="8907957"/>
            <a:ext cx="1368524" cy="580287"/>
          </a:xfrm>
          <a:prstGeom prst="rect">
            <a:avLst/>
          </a:prstGeom>
        </p:spPr>
        <p:txBody>
          <a:bodyPr wrap="square">
            <a:spAutoFit/>
          </a:bodyPr>
          <a:lstStyle/>
          <a:p>
            <a:pPr>
              <a:lnSpc>
                <a:spcPts val="1900"/>
              </a:lnSpc>
            </a:pPr>
            <a:r>
              <a:rPr lang="en-US" sz="1600" dirty="0">
                <a:latin typeface="+mj-lt"/>
                <a:ea typeface="Roboto Medium" panose="02000000000000000000" pitchFamily="2" charset="0"/>
                <a:cs typeface="Roboto Medium" panose="02000000000000000000" pitchFamily="2" charset="0"/>
              </a:rPr>
              <a:t>New</a:t>
            </a:r>
          </a:p>
          <a:p>
            <a:pPr>
              <a:lnSpc>
                <a:spcPts val="1900"/>
              </a:lnSpc>
            </a:pPr>
            <a:r>
              <a:rPr lang="en-US" sz="1600" dirty="0">
                <a:latin typeface="+mj-lt"/>
                <a:ea typeface="Roboto Medium" panose="02000000000000000000" pitchFamily="2" charset="0"/>
                <a:cs typeface="Roboto Medium" panose="02000000000000000000" pitchFamily="2" charset="0"/>
              </a:rPr>
              <a:t>Users</a:t>
            </a:r>
          </a:p>
        </p:txBody>
      </p:sp>
      <p:sp>
        <p:nvSpPr>
          <p:cNvPr id="76" name="Овал 13">
            <a:extLst>
              <a:ext uri="{FF2B5EF4-FFF2-40B4-BE49-F238E27FC236}">
                <a16:creationId xmlns:a16="http://schemas.microsoft.com/office/drawing/2014/main" id="{BD7AEF61-238D-1279-B46A-FA626390C19F}"/>
              </a:ext>
            </a:extLst>
          </p:cNvPr>
          <p:cNvSpPr/>
          <p:nvPr/>
        </p:nvSpPr>
        <p:spPr>
          <a:xfrm>
            <a:off x="8827158" y="8614926"/>
            <a:ext cx="1114908" cy="1114908"/>
          </a:xfrm>
          <a:prstGeom prst="ellipse">
            <a:avLst/>
          </a:prstGeom>
          <a:gradFill>
            <a:gsLst>
              <a:gs pos="0">
                <a:schemeClr val="accent2"/>
              </a:gs>
              <a:gs pos="60000">
                <a:schemeClr val="accent2">
                  <a:lumMod val="60000"/>
                  <a:lumOff val="40000"/>
                </a:schemeClr>
              </a:gs>
            </a:gsLst>
            <a:lin ang="14400000" scaled="0"/>
          </a:gradFill>
          <a:ln w="9525">
            <a:gradFill>
              <a:gsLst>
                <a:gs pos="0">
                  <a:schemeClr val="accent1">
                    <a:lumMod val="5000"/>
                    <a:lumOff val="95000"/>
                  </a:schemeClr>
                </a:gs>
                <a:gs pos="100000">
                  <a:schemeClr val="accent2"/>
                </a:gs>
              </a:gsLst>
              <a:lin ang="1800000" scaled="0"/>
            </a:gradFill>
          </a:ln>
          <a:effectLst>
            <a:outerShdw blurRad="266700" dist="101600" dir="2700000" algn="tl" rotWithShape="0">
              <a:schemeClr val="accent2">
                <a:lumMod val="75000"/>
                <a:alpha val="34000"/>
              </a:schemeClr>
            </a:out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cxnSp>
        <p:nvCxnSpPr>
          <p:cNvPr id="78" name="Straight Connector 77">
            <a:extLst>
              <a:ext uri="{FF2B5EF4-FFF2-40B4-BE49-F238E27FC236}">
                <a16:creationId xmlns:a16="http://schemas.microsoft.com/office/drawing/2014/main" id="{00409D32-650A-A240-1D01-CA9A3C417982}"/>
              </a:ext>
            </a:extLst>
          </p:cNvPr>
          <p:cNvCxnSpPr>
            <a:cxnSpLocks/>
          </p:cNvCxnSpPr>
          <p:nvPr/>
        </p:nvCxnSpPr>
        <p:spPr>
          <a:xfrm>
            <a:off x="12438466" y="8995598"/>
            <a:ext cx="0" cy="442689"/>
          </a:xfrm>
          <a:prstGeom prst="line">
            <a:avLst/>
          </a:prstGeom>
          <a:ln>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CFADE7BF-ED84-8CE0-C491-53DF5C9582F2}"/>
              </a:ext>
            </a:extLst>
          </p:cNvPr>
          <p:cNvSpPr txBox="1"/>
          <p:nvPr/>
        </p:nvSpPr>
        <p:spPr>
          <a:xfrm>
            <a:off x="12659892" y="8689210"/>
            <a:ext cx="1368523" cy="854080"/>
          </a:xfrm>
          <a:prstGeom prst="rect">
            <a:avLst/>
          </a:prstGeom>
          <a:noFill/>
        </p:spPr>
        <p:txBody>
          <a:bodyPr wrap="square" rtlCol="0">
            <a:spAutoFit/>
          </a:bodyPr>
          <a:lstStyle/>
          <a:p>
            <a:pPr>
              <a:lnSpc>
                <a:spcPct val="150000"/>
              </a:lnSpc>
            </a:pPr>
            <a:r>
              <a:rPr lang="en-US" sz="3600" b="1" dirty="0">
                <a:solidFill>
                  <a:schemeClr val="accent2"/>
                </a:solidFill>
                <a:latin typeface="+mj-lt"/>
                <a:ea typeface="Roboto Black" panose="02000000000000000000" pitchFamily="2" charset="0"/>
                <a:cs typeface="Roboto Black" panose="02000000000000000000" pitchFamily="2" charset="0"/>
              </a:rPr>
              <a:t>20%</a:t>
            </a:r>
          </a:p>
        </p:txBody>
      </p:sp>
      <p:sp>
        <p:nvSpPr>
          <p:cNvPr id="80" name="Rectangle 79">
            <a:extLst>
              <a:ext uri="{FF2B5EF4-FFF2-40B4-BE49-F238E27FC236}">
                <a16:creationId xmlns:a16="http://schemas.microsoft.com/office/drawing/2014/main" id="{EEB23989-B247-DD8F-DA94-7785D7719A5B}"/>
              </a:ext>
            </a:extLst>
          </p:cNvPr>
          <p:cNvSpPr/>
          <p:nvPr/>
        </p:nvSpPr>
        <p:spPr>
          <a:xfrm>
            <a:off x="13764252" y="8907957"/>
            <a:ext cx="1368524" cy="579646"/>
          </a:xfrm>
          <a:prstGeom prst="rect">
            <a:avLst/>
          </a:prstGeom>
        </p:spPr>
        <p:txBody>
          <a:bodyPr wrap="square">
            <a:spAutoFit/>
          </a:bodyPr>
          <a:lstStyle/>
          <a:p>
            <a:pPr>
              <a:lnSpc>
                <a:spcPts val="1900"/>
              </a:lnSpc>
            </a:pPr>
            <a:r>
              <a:rPr lang="en-US" sz="1600" dirty="0">
                <a:latin typeface="+mj-lt"/>
                <a:ea typeface="Roboto Medium" panose="02000000000000000000" pitchFamily="2" charset="0"/>
                <a:cs typeface="Roboto Medium" panose="02000000000000000000" pitchFamily="2" charset="0"/>
              </a:rPr>
              <a:t>Growth</a:t>
            </a:r>
          </a:p>
          <a:p>
            <a:pPr>
              <a:lnSpc>
                <a:spcPts val="1900"/>
              </a:lnSpc>
            </a:pPr>
            <a:r>
              <a:rPr lang="en-US" sz="1600" dirty="0">
                <a:latin typeface="+mj-lt"/>
                <a:ea typeface="Roboto Medium" panose="02000000000000000000" pitchFamily="2" charset="0"/>
                <a:cs typeface="Roboto Medium" panose="02000000000000000000" pitchFamily="2" charset="0"/>
              </a:rPr>
              <a:t>Earnings</a:t>
            </a:r>
          </a:p>
        </p:txBody>
      </p:sp>
      <p:pic>
        <p:nvPicPr>
          <p:cNvPr id="81" name="Graphic 80">
            <a:extLst>
              <a:ext uri="{FF2B5EF4-FFF2-40B4-BE49-F238E27FC236}">
                <a16:creationId xmlns:a16="http://schemas.microsoft.com/office/drawing/2014/main" id="{F6878B7C-1E19-DAF4-E19C-968AB971D57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64572" y="8852340"/>
            <a:ext cx="640080" cy="640080"/>
          </a:xfrm>
          <a:prstGeom prst="rect">
            <a:avLst/>
          </a:prstGeom>
        </p:spPr>
      </p:pic>
      <p:sp>
        <p:nvSpPr>
          <p:cNvPr id="82" name="Rectangle 81">
            <a:extLst>
              <a:ext uri="{FF2B5EF4-FFF2-40B4-BE49-F238E27FC236}">
                <a16:creationId xmlns:a16="http://schemas.microsoft.com/office/drawing/2014/main" id="{93B29135-053A-3CD8-D4B6-348DD52383C1}"/>
              </a:ext>
            </a:extLst>
          </p:cNvPr>
          <p:cNvSpPr/>
          <p:nvPr/>
        </p:nvSpPr>
        <p:spPr>
          <a:xfrm>
            <a:off x="8392073" y="7778038"/>
            <a:ext cx="2964290" cy="344325"/>
          </a:xfrm>
          <a:prstGeom prst="rect">
            <a:avLst/>
          </a:prstGeom>
        </p:spPr>
        <p:txBody>
          <a:bodyPr wrap="square">
            <a:spAutoFit/>
          </a:bodyPr>
          <a:lstStyle/>
          <a:p>
            <a:pPr>
              <a:lnSpc>
                <a:spcPts val="1900"/>
              </a:lnSpc>
            </a:pPr>
            <a:r>
              <a:rPr lang="en-US" dirty="0">
                <a:latin typeface="+mj-lt"/>
                <a:ea typeface="Roboto Medium" panose="02000000000000000000" pitchFamily="2" charset="0"/>
                <a:cs typeface="Roboto Medium" panose="02000000000000000000" pitchFamily="2" charset="0"/>
              </a:rPr>
              <a:t>Indicator</a:t>
            </a:r>
          </a:p>
        </p:txBody>
      </p:sp>
      <p:grpSp>
        <p:nvGrpSpPr>
          <p:cNvPr id="116" name="Group 115">
            <a:extLst>
              <a:ext uri="{FF2B5EF4-FFF2-40B4-BE49-F238E27FC236}">
                <a16:creationId xmlns:a16="http://schemas.microsoft.com/office/drawing/2014/main" id="{3D67DB1C-2FD2-4665-AD7F-52A63B9B2054}"/>
              </a:ext>
            </a:extLst>
          </p:cNvPr>
          <p:cNvGrpSpPr/>
          <p:nvPr/>
        </p:nvGrpSpPr>
        <p:grpSpPr>
          <a:xfrm>
            <a:off x="9300290" y="6461334"/>
            <a:ext cx="1870349" cy="529389"/>
            <a:chOff x="14350354" y="1928081"/>
            <a:chExt cx="1870349" cy="529389"/>
          </a:xfrm>
        </p:grpSpPr>
        <p:sp>
          <p:nvSpPr>
            <p:cNvPr id="83" name="Rectangle: Rounded Corners 82">
              <a:extLst>
                <a:ext uri="{FF2B5EF4-FFF2-40B4-BE49-F238E27FC236}">
                  <a16:creationId xmlns:a16="http://schemas.microsoft.com/office/drawing/2014/main" id="{71DE4006-2741-0C2C-6E62-22106DD75F1F}"/>
                </a:ext>
              </a:extLst>
            </p:cNvPr>
            <p:cNvSpPr/>
            <p:nvPr/>
          </p:nvSpPr>
          <p:spPr>
            <a:xfrm>
              <a:off x="14350354" y="1928081"/>
              <a:ext cx="1870349" cy="529389"/>
            </a:xfrm>
            <a:prstGeom prst="roundRect">
              <a:avLst>
                <a:gd name="adj" fmla="val 47783"/>
              </a:avLst>
            </a:prstGeom>
            <a:gradFill>
              <a:gsLst>
                <a:gs pos="0">
                  <a:schemeClr val="accent1"/>
                </a:gs>
                <a:gs pos="60000">
                  <a:schemeClr val="accent1">
                    <a:lumMod val="60000"/>
                    <a:lumOff val="40000"/>
                  </a:schemeClr>
                </a:gs>
              </a:gsLst>
              <a:lin ang="14400000" scaled="0"/>
            </a:gradFill>
            <a:ln w="12700">
              <a:gradFill>
                <a:gsLst>
                  <a:gs pos="0">
                    <a:schemeClr val="accent1">
                      <a:lumMod val="0"/>
                      <a:lumOff val="100000"/>
                    </a:schemeClr>
                  </a:gs>
                  <a:gs pos="100000">
                    <a:schemeClr val="accent1"/>
                  </a:gs>
                </a:gsLst>
                <a:lin ang="4800000" scaled="0"/>
              </a:grad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ru-RU" sz="4050">
                <a:solidFill>
                  <a:schemeClr val="tx1"/>
                </a:solidFill>
              </a:endParaRPr>
            </a:p>
          </p:txBody>
        </p:sp>
        <p:sp>
          <p:nvSpPr>
            <p:cNvPr id="84" name="Rectangle 83">
              <a:extLst>
                <a:ext uri="{FF2B5EF4-FFF2-40B4-BE49-F238E27FC236}">
                  <a16:creationId xmlns:a16="http://schemas.microsoft.com/office/drawing/2014/main" id="{12A5F187-F6BA-92F4-7CAD-81D2CA1D3E2B}"/>
                </a:ext>
              </a:extLst>
            </p:cNvPr>
            <p:cNvSpPr/>
            <p:nvPr/>
          </p:nvSpPr>
          <p:spPr>
            <a:xfrm>
              <a:off x="14350354" y="2052007"/>
              <a:ext cx="1870349" cy="335989"/>
            </a:xfrm>
            <a:prstGeom prst="rect">
              <a:avLst/>
            </a:prstGeom>
          </p:spPr>
          <p:txBody>
            <a:bodyPr wrap="square">
              <a:spAutoFit/>
            </a:bodyPr>
            <a:lstStyle/>
            <a:p>
              <a:pPr algn="ctr">
                <a:lnSpc>
                  <a:spcPts val="1900"/>
                </a:lnSpc>
              </a:pPr>
              <a:r>
                <a:rPr lang="en-US" sz="1600" dirty="0">
                  <a:solidFill>
                    <a:schemeClr val="bg1"/>
                  </a:solidFill>
                  <a:latin typeface="+mj-lt"/>
                  <a:ea typeface="Roboto Medium" panose="02000000000000000000" pitchFamily="2" charset="0"/>
                  <a:cs typeface="Roboto Medium" panose="02000000000000000000" pitchFamily="2" charset="0"/>
                </a:rPr>
                <a:t>A TAG</a:t>
              </a:r>
            </a:p>
          </p:txBody>
        </p:sp>
      </p:grpSp>
      <p:grpSp>
        <p:nvGrpSpPr>
          <p:cNvPr id="98" name="Group 97">
            <a:extLst>
              <a:ext uri="{FF2B5EF4-FFF2-40B4-BE49-F238E27FC236}">
                <a16:creationId xmlns:a16="http://schemas.microsoft.com/office/drawing/2014/main" id="{E62A4E7B-5D15-D947-1699-E2FA0AFF8EA6}"/>
              </a:ext>
            </a:extLst>
          </p:cNvPr>
          <p:cNvGrpSpPr/>
          <p:nvPr/>
        </p:nvGrpSpPr>
        <p:grpSpPr>
          <a:xfrm>
            <a:off x="11837796" y="3748958"/>
            <a:ext cx="3626972" cy="1707777"/>
            <a:chOff x="9049055" y="3329861"/>
            <a:chExt cx="3626972" cy="1707777"/>
          </a:xfrm>
        </p:grpSpPr>
        <p:grpSp>
          <p:nvGrpSpPr>
            <p:cNvPr id="86" name="Grupo 83">
              <a:extLst>
                <a:ext uri="{FF2B5EF4-FFF2-40B4-BE49-F238E27FC236}">
                  <a16:creationId xmlns:a16="http://schemas.microsoft.com/office/drawing/2014/main" id="{4AB4227C-4BB2-6F21-3404-1844AD5EFCB4}"/>
                </a:ext>
              </a:extLst>
            </p:cNvPr>
            <p:cNvGrpSpPr/>
            <p:nvPr/>
          </p:nvGrpSpPr>
          <p:grpSpPr>
            <a:xfrm>
              <a:off x="9695749" y="3329861"/>
              <a:ext cx="738407" cy="738404"/>
              <a:chOff x="10107330" y="2662162"/>
              <a:chExt cx="932538" cy="932535"/>
            </a:xfrm>
          </p:grpSpPr>
          <p:sp>
            <p:nvSpPr>
              <p:cNvPr id="92" name="Oval 3">
                <a:extLst>
                  <a:ext uri="{FF2B5EF4-FFF2-40B4-BE49-F238E27FC236}">
                    <a16:creationId xmlns:a16="http://schemas.microsoft.com/office/drawing/2014/main" id="{C3D94648-3B08-BF30-7BB7-2E3AC4939899}"/>
                  </a:ext>
                </a:extLst>
              </p:cNvPr>
              <p:cNvSpPr/>
              <p:nvPr/>
            </p:nvSpPr>
            <p:spPr>
              <a:xfrm>
                <a:off x="10107330" y="2662162"/>
                <a:ext cx="932534" cy="932534"/>
              </a:xfrm>
              <a:prstGeom prst="ellipse">
                <a:avLst/>
              </a:prstGeom>
              <a:noFill/>
              <a:ln w="10160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41755"/>
                <a:endParaRPr lang="en-US" sz="400" b="1" dirty="0">
                  <a:solidFill>
                    <a:schemeClr val="tx1">
                      <a:lumMod val="85000"/>
                      <a:lumOff val="15000"/>
                    </a:schemeClr>
                  </a:solidFill>
                  <a:ea typeface="Roboto" panose="02000000000000000000" pitchFamily="2" charset="0"/>
                  <a:cs typeface="Arial" panose="020B0604020202020204" pitchFamily="34" charset="0"/>
                </a:endParaRPr>
              </a:p>
            </p:txBody>
          </p:sp>
          <p:sp>
            <p:nvSpPr>
              <p:cNvPr id="93" name="Arc 4">
                <a:extLst>
                  <a:ext uri="{FF2B5EF4-FFF2-40B4-BE49-F238E27FC236}">
                    <a16:creationId xmlns:a16="http://schemas.microsoft.com/office/drawing/2014/main" id="{B26E36AD-4EF2-7ECA-A335-8FE883D789FF}"/>
                  </a:ext>
                </a:extLst>
              </p:cNvPr>
              <p:cNvSpPr/>
              <p:nvPr/>
            </p:nvSpPr>
            <p:spPr>
              <a:xfrm>
                <a:off x="10107334" y="2662163"/>
                <a:ext cx="932534" cy="932534"/>
              </a:xfrm>
              <a:prstGeom prst="arc">
                <a:avLst>
                  <a:gd name="adj1" fmla="val 16200000"/>
                  <a:gd name="adj2" fmla="val 11826070"/>
                </a:avLst>
              </a:prstGeom>
              <a:noFill/>
              <a:ln w="127000" cap="rnd">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41755"/>
                <a:endParaRPr lang="en-US" sz="1050" dirty="0">
                  <a:solidFill>
                    <a:srgbClr val="000000"/>
                  </a:solidFill>
                  <a:latin typeface="Century Gothic" panose="020B0502020202020204" pitchFamily="34" charset="0"/>
                </a:endParaRPr>
              </a:p>
            </p:txBody>
          </p:sp>
        </p:grpSp>
        <p:sp>
          <p:nvSpPr>
            <p:cNvPr id="87" name="Rectángulo 82">
              <a:extLst>
                <a:ext uri="{FF2B5EF4-FFF2-40B4-BE49-F238E27FC236}">
                  <a16:creationId xmlns:a16="http://schemas.microsoft.com/office/drawing/2014/main" id="{37F3E74E-7FF0-EA53-5277-B8EF870BC1F8}"/>
                </a:ext>
              </a:extLst>
            </p:cNvPr>
            <p:cNvSpPr/>
            <p:nvPr/>
          </p:nvSpPr>
          <p:spPr>
            <a:xfrm>
              <a:off x="9049055" y="4345141"/>
              <a:ext cx="2031790" cy="646331"/>
            </a:xfrm>
            <a:prstGeom prst="rect">
              <a:avLst/>
            </a:prstGeom>
          </p:spPr>
          <p:txBody>
            <a:bodyPr wrap="square">
              <a:spAutoFit/>
            </a:bodyPr>
            <a:lstStyle/>
            <a:p>
              <a:pPr algn="ctr">
                <a:lnSpc>
                  <a:spcPct val="150000"/>
                </a:lnSpc>
                <a:buClr>
                  <a:srgbClr val="000000"/>
                </a:buClr>
                <a:buSzPts val="1600"/>
              </a:pPr>
              <a:r>
                <a:rPr lang="es-ES" sz="1600" dirty="0" err="1">
                  <a:latin typeface="+mj-lt"/>
                </a:rPr>
                <a:t>Figma</a:t>
              </a:r>
              <a:endParaRPr lang="es-ES" sz="1600" dirty="0"/>
            </a:p>
            <a:p>
              <a:pPr algn="ctr">
                <a:spcAft>
                  <a:spcPts val="600"/>
                </a:spcAft>
              </a:pPr>
              <a:endParaRPr lang="es-ES" sz="1200" b="1" dirty="0"/>
            </a:p>
          </p:txBody>
        </p:sp>
        <p:grpSp>
          <p:nvGrpSpPr>
            <p:cNvPr id="88" name="Grupo 100">
              <a:extLst>
                <a:ext uri="{FF2B5EF4-FFF2-40B4-BE49-F238E27FC236}">
                  <a16:creationId xmlns:a16="http://schemas.microsoft.com/office/drawing/2014/main" id="{13909606-C4DC-D5E8-8FB5-C9953387B509}"/>
                </a:ext>
              </a:extLst>
            </p:cNvPr>
            <p:cNvGrpSpPr/>
            <p:nvPr/>
          </p:nvGrpSpPr>
          <p:grpSpPr>
            <a:xfrm>
              <a:off x="11290931" y="3329861"/>
              <a:ext cx="738403" cy="738403"/>
              <a:chOff x="10107330" y="2662162"/>
              <a:chExt cx="932534" cy="932534"/>
            </a:xfrm>
          </p:grpSpPr>
          <p:sp>
            <p:nvSpPr>
              <p:cNvPr id="90" name="Oval 3">
                <a:extLst>
                  <a:ext uri="{FF2B5EF4-FFF2-40B4-BE49-F238E27FC236}">
                    <a16:creationId xmlns:a16="http://schemas.microsoft.com/office/drawing/2014/main" id="{DAC5CDA5-EBDD-4484-DC3E-A1E3EAB4FBD7}"/>
                  </a:ext>
                </a:extLst>
              </p:cNvPr>
              <p:cNvSpPr/>
              <p:nvPr/>
            </p:nvSpPr>
            <p:spPr>
              <a:xfrm>
                <a:off x="10107330" y="2662162"/>
                <a:ext cx="932534" cy="932534"/>
              </a:xfrm>
              <a:prstGeom prst="ellipse">
                <a:avLst/>
              </a:prstGeom>
              <a:noFill/>
              <a:ln w="10160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41755"/>
                <a:endParaRPr lang="en-US" sz="400" b="1" dirty="0">
                  <a:solidFill>
                    <a:schemeClr val="tx1">
                      <a:lumMod val="85000"/>
                      <a:lumOff val="15000"/>
                    </a:schemeClr>
                  </a:solidFill>
                  <a:ea typeface="Roboto" panose="02000000000000000000" pitchFamily="2" charset="0"/>
                  <a:cs typeface="Arial" panose="020B0604020202020204" pitchFamily="34" charset="0"/>
                </a:endParaRPr>
              </a:p>
            </p:txBody>
          </p:sp>
          <p:sp>
            <p:nvSpPr>
              <p:cNvPr id="91" name="Arc 4">
                <a:extLst>
                  <a:ext uri="{FF2B5EF4-FFF2-40B4-BE49-F238E27FC236}">
                    <a16:creationId xmlns:a16="http://schemas.microsoft.com/office/drawing/2014/main" id="{F0294774-5165-1325-517B-00D586D0DC24}"/>
                  </a:ext>
                </a:extLst>
              </p:cNvPr>
              <p:cNvSpPr/>
              <p:nvPr/>
            </p:nvSpPr>
            <p:spPr>
              <a:xfrm>
                <a:off x="10107330" y="2662162"/>
                <a:ext cx="932534" cy="932534"/>
              </a:xfrm>
              <a:prstGeom prst="arc">
                <a:avLst>
                  <a:gd name="adj1" fmla="val 16200000"/>
                  <a:gd name="adj2" fmla="val 7576112"/>
                </a:avLst>
              </a:prstGeom>
              <a:noFill/>
              <a:ln w="127000" cap="rnd">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41755"/>
                <a:endParaRPr lang="en-US" sz="1050" dirty="0">
                  <a:solidFill>
                    <a:srgbClr val="000000"/>
                  </a:solidFill>
                  <a:latin typeface="Century Gothic" panose="020B0502020202020204" pitchFamily="34" charset="0"/>
                </a:endParaRPr>
              </a:p>
            </p:txBody>
          </p:sp>
        </p:grpSp>
        <p:sp>
          <p:nvSpPr>
            <p:cNvPr id="89" name="Rectángulo 117">
              <a:extLst>
                <a:ext uri="{FF2B5EF4-FFF2-40B4-BE49-F238E27FC236}">
                  <a16:creationId xmlns:a16="http://schemas.microsoft.com/office/drawing/2014/main" id="{31981AFD-0668-CE17-D855-68B924E6FD36}"/>
                </a:ext>
              </a:extLst>
            </p:cNvPr>
            <p:cNvSpPr/>
            <p:nvPr/>
          </p:nvSpPr>
          <p:spPr>
            <a:xfrm>
              <a:off x="10644237" y="4345141"/>
              <a:ext cx="2031790" cy="692497"/>
            </a:xfrm>
            <a:prstGeom prst="rect">
              <a:avLst/>
            </a:prstGeom>
          </p:spPr>
          <p:txBody>
            <a:bodyPr wrap="square">
              <a:spAutoFit/>
            </a:bodyPr>
            <a:lstStyle/>
            <a:p>
              <a:pPr algn="ctr">
                <a:lnSpc>
                  <a:spcPct val="150000"/>
                </a:lnSpc>
                <a:buClr>
                  <a:srgbClr val="000000"/>
                </a:buClr>
                <a:buSzPts val="1600"/>
              </a:pPr>
              <a:r>
                <a:rPr lang="es-ES" dirty="0" err="1">
                  <a:latin typeface="+mj-lt"/>
                </a:rPr>
                <a:t>Skecth</a:t>
              </a:r>
              <a:endParaRPr lang="es-ES" sz="1600" dirty="0">
                <a:solidFill>
                  <a:schemeClr val="bg2"/>
                </a:solidFill>
              </a:endParaRPr>
            </a:p>
            <a:p>
              <a:pPr algn="ctr">
                <a:spcAft>
                  <a:spcPts val="600"/>
                </a:spcAft>
              </a:pPr>
              <a:endParaRPr lang="es-ES" sz="1200" b="1" dirty="0"/>
            </a:p>
          </p:txBody>
        </p:sp>
      </p:grpSp>
      <p:sp>
        <p:nvSpPr>
          <p:cNvPr id="97" name="Rectangle 96">
            <a:extLst>
              <a:ext uri="{FF2B5EF4-FFF2-40B4-BE49-F238E27FC236}">
                <a16:creationId xmlns:a16="http://schemas.microsoft.com/office/drawing/2014/main" id="{7F4AA6EF-0CDE-82D4-E917-FE1D35034397}"/>
              </a:ext>
            </a:extLst>
          </p:cNvPr>
          <p:cNvSpPr/>
          <p:nvPr/>
        </p:nvSpPr>
        <p:spPr>
          <a:xfrm>
            <a:off x="12267854" y="2807093"/>
            <a:ext cx="2964290" cy="367408"/>
          </a:xfrm>
          <a:prstGeom prst="rect">
            <a:avLst/>
          </a:prstGeom>
        </p:spPr>
        <p:txBody>
          <a:bodyPr wrap="square">
            <a:spAutoFit/>
          </a:bodyPr>
          <a:lstStyle/>
          <a:p>
            <a:pPr>
              <a:lnSpc>
                <a:spcPts val="1900"/>
              </a:lnSpc>
            </a:pPr>
            <a:r>
              <a:rPr lang="en-US" sz="2400" dirty="0">
                <a:latin typeface="+mj-lt"/>
                <a:ea typeface="Roboto Medium" panose="02000000000000000000" pitchFamily="2" charset="0"/>
                <a:cs typeface="Roboto Medium" panose="02000000000000000000" pitchFamily="2" charset="0"/>
              </a:rPr>
              <a:t>Skills</a:t>
            </a:r>
          </a:p>
        </p:txBody>
      </p:sp>
      <p:grpSp>
        <p:nvGrpSpPr>
          <p:cNvPr id="115" name="Group 114">
            <a:extLst>
              <a:ext uri="{FF2B5EF4-FFF2-40B4-BE49-F238E27FC236}">
                <a16:creationId xmlns:a16="http://schemas.microsoft.com/office/drawing/2014/main" id="{F58B8570-6EE4-8816-CF5E-F6F107C40276}"/>
              </a:ext>
            </a:extLst>
          </p:cNvPr>
          <p:cNvGrpSpPr/>
          <p:nvPr/>
        </p:nvGrpSpPr>
        <p:grpSpPr>
          <a:xfrm>
            <a:off x="1802318" y="8150599"/>
            <a:ext cx="3486858" cy="752777"/>
            <a:chOff x="13033007" y="5947211"/>
            <a:chExt cx="3486858" cy="752777"/>
          </a:xfrm>
        </p:grpSpPr>
        <p:sp>
          <p:nvSpPr>
            <p:cNvPr id="107" name="Овал 13">
              <a:extLst>
                <a:ext uri="{FF2B5EF4-FFF2-40B4-BE49-F238E27FC236}">
                  <a16:creationId xmlns:a16="http://schemas.microsoft.com/office/drawing/2014/main" id="{5E43DB6E-4D2D-917F-719D-5387A3CFF864}"/>
                </a:ext>
              </a:extLst>
            </p:cNvPr>
            <p:cNvSpPr/>
            <p:nvPr/>
          </p:nvSpPr>
          <p:spPr>
            <a:xfrm>
              <a:off x="13033007" y="5947211"/>
              <a:ext cx="752777" cy="752777"/>
            </a:xfrm>
            <a:prstGeom prst="ellipse">
              <a:avLst/>
            </a:prstGeom>
            <a:gradFill>
              <a:gsLst>
                <a:gs pos="0">
                  <a:schemeClr val="accent2"/>
                </a:gs>
                <a:gs pos="60000">
                  <a:schemeClr val="accent2">
                    <a:lumMod val="60000"/>
                    <a:lumOff val="40000"/>
                  </a:schemeClr>
                </a:gs>
              </a:gsLst>
              <a:lin ang="14400000" scaled="0"/>
            </a:gradFill>
            <a:ln w="9525">
              <a:gradFill>
                <a:gsLst>
                  <a:gs pos="0">
                    <a:schemeClr val="accent1">
                      <a:lumMod val="5000"/>
                      <a:lumOff val="95000"/>
                    </a:schemeClr>
                  </a:gs>
                  <a:gs pos="100000">
                    <a:schemeClr val="accent2"/>
                  </a:gs>
                </a:gsLst>
                <a:lin ang="1800000" scaled="0"/>
              </a:gradFill>
            </a:ln>
            <a:effectLst>
              <a:outerShdw blurRad="266700" dist="101600" dir="2700000" algn="tl" rotWithShape="0">
                <a:schemeClr val="accent2">
                  <a:lumMod val="75000"/>
                  <a:alpha val="34000"/>
                </a:schemeClr>
              </a:out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sp>
          <p:nvSpPr>
            <p:cNvPr id="108" name="Rectangle 107">
              <a:extLst>
                <a:ext uri="{FF2B5EF4-FFF2-40B4-BE49-F238E27FC236}">
                  <a16:creationId xmlns:a16="http://schemas.microsoft.com/office/drawing/2014/main" id="{38335568-2374-4F9C-594E-39D3291549EA}"/>
                </a:ext>
              </a:extLst>
            </p:cNvPr>
            <p:cNvSpPr/>
            <p:nvPr/>
          </p:nvSpPr>
          <p:spPr>
            <a:xfrm>
              <a:off x="13959545" y="6159708"/>
              <a:ext cx="2560320" cy="327782"/>
            </a:xfrm>
            <a:prstGeom prst="rect">
              <a:avLst/>
            </a:prstGeom>
          </p:spPr>
          <p:txBody>
            <a:bodyPr wrap="square">
              <a:spAutoFit/>
            </a:bodyPr>
            <a:lstStyle/>
            <a:p>
              <a:pPr>
                <a:lnSpc>
                  <a:spcPct val="80000"/>
                </a:lnSpc>
              </a:pPr>
              <a:r>
                <a:rPr lang="en-US" altLang="zh-CN" dirty="0">
                  <a:latin typeface="+mj-lt"/>
                  <a:ea typeface="Roboto Medium" panose="02000000000000000000" pitchFamily="2" charset="0"/>
                  <a:cs typeface="Roboto Medium" panose="02000000000000000000" pitchFamily="2" charset="0"/>
                </a:rPr>
                <a:t>(1)234-567-890</a:t>
              </a:r>
              <a:endParaRPr lang="en-US" dirty="0">
                <a:latin typeface="+mj-lt"/>
                <a:ea typeface="Roboto Medium" panose="02000000000000000000" pitchFamily="2" charset="0"/>
                <a:cs typeface="Roboto Medium" panose="02000000000000000000" pitchFamily="2" charset="0"/>
              </a:endParaRPr>
            </a:p>
          </p:txBody>
        </p:sp>
        <p:pic>
          <p:nvPicPr>
            <p:cNvPr id="111" name="Graphic 110" descr="Receiver outline">
              <a:extLst>
                <a:ext uri="{FF2B5EF4-FFF2-40B4-BE49-F238E27FC236}">
                  <a16:creationId xmlns:a16="http://schemas.microsoft.com/office/drawing/2014/main" id="{9E51D45B-CEFE-3F92-B3B7-99F0F4BFD4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135075" y="6049279"/>
              <a:ext cx="548640" cy="548640"/>
            </a:xfrm>
            <a:prstGeom prst="rect">
              <a:avLst/>
            </a:prstGeom>
          </p:spPr>
        </p:pic>
      </p:grpSp>
      <p:grpSp>
        <p:nvGrpSpPr>
          <p:cNvPr id="114" name="Group 113">
            <a:extLst>
              <a:ext uri="{FF2B5EF4-FFF2-40B4-BE49-F238E27FC236}">
                <a16:creationId xmlns:a16="http://schemas.microsoft.com/office/drawing/2014/main" id="{38C0EAE0-B60C-5293-7C9F-F6F151917118}"/>
              </a:ext>
            </a:extLst>
          </p:cNvPr>
          <p:cNvGrpSpPr/>
          <p:nvPr/>
        </p:nvGrpSpPr>
        <p:grpSpPr>
          <a:xfrm>
            <a:off x="1802318" y="9076666"/>
            <a:ext cx="3486858" cy="752777"/>
            <a:chOff x="13033007" y="6873278"/>
            <a:chExt cx="3486858" cy="752777"/>
          </a:xfrm>
        </p:grpSpPr>
        <p:sp>
          <p:nvSpPr>
            <p:cNvPr id="103" name="Овал 13">
              <a:extLst>
                <a:ext uri="{FF2B5EF4-FFF2-40B4-BE49-F238E27FC236}">
                  <a16:creationId xmlns:a16="http://schemas.microsoft.com/office/drawing/2014/main" id="{05D61AD2-F745-5C3E-46FC-2AD7805908E5}"/>
                </a:ext>
              </a:extLst>
            </p:cNvPr>
            <p:cNvSpPr/>
            <p:nvPr/>
          </p:nvSpPr>
          <p:spPr>
            <a:xfrm>
              <a:off x="13033007" y="6873278"/>
              <a:ext cx="752777" cy="752777"/>
            </a:xfrm>
            <a:prstGeom prst="ellipse">
              <a:avLst/>
            </a:prstGeom>
            <a:gradFill>
              <a:gsLst>
                <a:gs pos="0">
                  <a:schemeClr val="accent1"/>
                </a:gs>
                <a:gs pos="60000">
                  <a:schemeClr val="accent1">
                    <a:lumMod val="60000"/>
                    <a:lumOff val="40000"/>
                  </a:schemeClr>
                </a:gs>
              </a:gsLst>
              <a:lin ang="14400000" scaled="0"/>
            </a:gradFill>
            <a:ln w="12700">
              <a:gradFill>
                <a:gsLst>
                  <a:gs pos="0">
                    <a:schemeClr val="accent1">
                      <a:lumMod val="0"/>
                      <a:lumOff val="100000"/>
                    </a:schemeClr>
                  </a:gs>
                  <a:gs pos="100000">
                    <a:schemeClr val="accent1"/>
                  </a:gs>
                </a:gsLst>
                <a:lin ang="4800000" scaled="0"/>
              </a:grad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sp>
          <p:nvSpPr>
            <p:cNvPr id="104" name="Rectangle 103">
              <a:extLst>
                <a:ext uri="{FF2B5EF4-FFF2-40B4-BE49-F238E27FC236}">
                  <a16:creationId xmlns:a16="http://schemas.microsoft.com/office/drawing/2014/main" id="{B2A6739F-DBC3-7822-AEB2-D93B185E962D}"/>
                </a:ext>
              </a:extLst>
            </p:cNvPr>
            <p:cNvSpPr/>
            <p:nvPr/>
          </p:nvSpPr>
          <p:spPr>
            <a:xfrm>
              <a:off x="13959545" y="7083668"/>
              <a:ext cx="2560320" cy="331996"/>
            </a:xfrm>
            <a:prstGeom prst="rect">
              <a:avLst/>
            </a:prstGeom>
          </p:spPr>
          <p:txBody>
            <a:bodyPr wrap="square">
              <a:spAutoFit/>
            </a:bodyPr>
            <a:lstStyle/>
            <a:p>
              <a:pPr>
                <a:lnSpc>
                  <a:spcPct val="80000"/>
                </a:lnSpc>
              </a:pPr>
              <a:r>
                <a:rPr lang="en-US" altLang="zh-CN" dirty="0">
                  <a:latin typeface="+mj-lt"/>
                  <a:ea typeface="Roboto Medium" panose="02000000000000000000" pitchFamily="2" charset="0"/>
                  <a:cs typeface="Roboto Medium" panose="02000000000000000000" pitchFamily="2" charset="0"/>
                </a:rPr>
                <a:t>yourname@mail.com</a:t>
              </a:r>
              <a:endParaRPr lang="en-US" dirty="0">
                <a:latin typeface="+mj-lt"/>
                <a:ea typeface="Roboto Medium" panose="02000000000000000000" pitchFamily="2" charset="0"/>
                <a:cs typeface="Roboto Medium" panose="02000000000000000000" pitchFamily="2" charset="0"/>
              </a:endParaRPr>
            </a:p>
          </p:txBody>
        </p:sp>
        <p:pic>
          <p:nvPicPr>
            <p:cNvPr id="113" name="Graphic 112" descr="Envelope outline">
              <a:extLst>
                <a:ext uri="{FF2B5EF4-FFF2-40B4-BE49-F238E27FC236}">
                  <a16:creationId xmlns:a16="http://schemas.microsoft.com/office/drawing/2014/main" id="{C2BDBE53-E248-1CED-8648-B8C2495BDB9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135075" y="6975346"/>
              <a:ext cx="548640" cy="548640"/>
            </a:xfrm>
            <a:prstGeom prst="rect">
              <a:avLst/>
            </a:prstGeom>
          </p:spPr>
        </p:pic>
      </p:grpSp>
      <p:grpSp>
        <p:nvGrpSpPr>
          <p:cNvPr id="117" name="Group 116">
            <a:extLst>
              <a:ext uri="{FF2B5EF4-FFF2-40B4-BE49-F238E27FC236}">
                <a16:creationId xmlns:a16="http://schemas.microsoft.com/office/drawing/2014/main" id="{03E532FA-F850-4342-007E-321360262C75}"/>
              </a:ext>
            </a:extLst>
          </p:cNvPr>
          <p:cNvGrpSpPr/>
          <p:nvPr/>
        </p:nvGrpSpPr>
        <p:grpSpPr>
          <a:xfrm>
            <a:off x="13576635" y="6461334"/>
            <a:ext cx="1870349" cy="529389"/>
            <a:chOff x="14350354" y="1928081"/>
            <a:chExt cx="1870349" cy="529389"/>
          </a:xfrm>
        </p:grpSpPr>
        <p:sp>
          <p:nvSpPr>
            <p:cNvPr id="118" name="Rectangle: Rounded Corners 117">
              <a:extLst>
                <a:ext uri="{FF2B5EF4-FFF2-40B4-BE49-F238E27FC236}">
                  <a16:creationId xmlns:a16="http://schemas.microsoft.com/office/drawing/2014/main" id="{AD4CBA8A-1F78-E417-8531-8DA01B076FEE}"/>
                </a:ext>
              </a:extLst>
            </p:cNvPr>
            <p:cNvSpPr/>
            <p:nvPr/>
          </p:nvSpPr>
          <p:spPr>
            <a:xfrm>
              <a:off x="14350354" y="1928081"/>
              <a:ext cx="1870349" cy="529389"/>
            </a:xfrm>
            <a:prstGeom prst="roundRect">
              <a:avLst>
                <a:gd name="adj" fmla="val 47783"/>
              </a:avLst>
            </a:prstGeom>
            <a:gradFill>
              <a:gsLst>
                <a:gs pos="0">
                  <a:schemeClr val="accent3"/>
                </a:gs>
                <a:gs pos="60000">
                  <a:schemeClr val="accent3">
                    <a:lumMod val="60000"/>
                    <a:lumOff val="40000"/>
                  </a:schemeClr>
                </a:gs>
              </a:gsLst>
              <a:lin ang="14400000" scaled="0"/>
            </a:gradFill>
            <a:ln w="12700">
              <a:gradFill>
                <a:gsLst>
                  <a:gs pos="0">
                    <a:schemeClr val="accent1">
                      <a:lumMod val="0"/>
                      <a:lumOff val="100000"/>
                    </a:schemeClr>
                  </a:gs>
                  <a:gs pos="100000">
                    <a:schemeClr val="accent3"/>
                  </a:gs>
                </a:gsLst>
                <a:lin ang="4800000" scaled="0"/>
              </a:gradFill>
            </a:ln>
            <a:effectLst>
              <a:outerShdw blurRad="254000" dist="101600" dir="2700000" algn="tl" rotWithShape="0">
                <a:schemeClr val="accent3">
                  <a:alpha val="40000"/>
                </a:schemeClr>
              </a:outerShdw>
            </a:effectLst>
          </p:spPr>
          <p:txBody>
            <a:bodyPr spcFirstLastPara="1" wrap="square" lIns="91425" tIns="45700" rIns="91425" bIns="45700" anchor="ctr" anchorCtr="0">
              <a:noAutofit/>
            </a:bodyPr>
            <a:lstStyle/>
            <a:p>
              <a:pPr algn="ctr">
                <a:buClr>
                  <a:srgbClr val="000000"/>
                </a:buClr>
                <a:buSzPts val="4050"/>
              </a:pPr>
              <a:endParaRPr lang="ru-RU" sz="4050">
                <a:solidFill>
                  <a:schemeClr val="tx1"/>
                </a:solidFill>
              </a:endParaRPr>
            </a:p>
          </p:txBody>
        </p:sp>
        <p:sp>
          <p:nvSpPr>
            <p:cNvPr id="119" name="Rectangle 118">
              <a:extLst>
                <a:ext uri="{FF2B5EF4-FFF2-40B4-BE49-F238E27FC236}">
                  <a16:creationId xmlns:a16="http://schemas.microsoft.com/office/drawing/2014/main" id="{350BA0F1-63C6-4344-39F3-881004A404AB}"/>
                </a:ext>
              </a:extLst>
            </p:cNvPr>
            <p:cNvSpPr/>
            <p:nvPr/>
          </p:nvSpPr>
          <p:spPr>
            <a:xfrm>
              <a:off x="14350354" y="2052007"/>
              <a:ext cx="1870349" cy="335989"/>
            </a:xfrm>
            <a:prstGeom prst="rect">
              <a:avLst/>
            </a:prstGeom>
          </p:spPr>
          <p:txBody>
            <a:bodyPr wrap="square">
              <a:spAutoFit/>
            </a:bodyPr>
            <a:lstStyle/>
            <a:p>
              <a:pPr algn="ctr">
                <a:lnSpc>
                  <a:spcPts val="1900"/>
                </a:lnSpc>
              </a:pPr>
              <a:r>
                <a:rPr lang="en-US" sz="1600" dirty="0">
                  <a:solidFill>
                    <a:schemeClr val="bg1"/>
                  </a:solidFill>
                  <a:latin typeface="+mj-lt"/>
                  <a:ea typeface="Roboto Medium" panose="02000000000000000000" pitchFamily="2" charset="0"/>
                  <a:cs typeface="Roboto Medium" panose="02000000000000000000" pitchFamily="2" charset="0"/>
                </a:rPr>
                <a:t>A TAG</a:t>
              </a:r>
            </a:p>
          </p:txBody>
        </p:sp>
      </p:grpSp>
      <p:grpSp>
        <p:nvGrpSpPr>
          <p:cNvPr id="120" name="Group 119">
            <a:extLst>
              <a:ext uri="{FF2B5EF4-FFF2-40B4-BE49-F238E27FC236}">
                <a16:creationId xmlns:a16="http://schemas.microsoft.com/office/drawing/2014/main" id="{34EC08C9-A3E1-8FEB-E6FD-5E7E41834335}"/>
              </a:ext>
            </a:extLst>
          </p:cNvPr>
          <p:cNvGrpSpPr/>
          <p:nvPr/>
        </p:nvGrpSpPr>
        <p:grpSpPr>
          <a:xfrm>
            <a:off x="11516031" y="6461334"/>
            <a:ext cx="1870349" cy="529389"/>
            <a:chOff x="14350354" y="1928081"/>
            <a:chExt cx="1870349" cy="529389"/>
          </a:xfrm>
        </p:grpSpPr>
        <p:sp>
          <p:nvSpPr>
            <p:cNvPr id="121" name="Rectangle: Rounded Corners 120">
              <a:extLst>
                <a:ext uri="{FF2B5EF4-FFF2-40B4-BE49-F238E27FC236}">
                  <a16:creationId xmlns:a16="http://schemas.microsoft.com/office/drawing/2014/main" id="{F655A949-E233-FD4E-A032-7CF1A6FF0C9D}"/>
                </a:ext>
              </a:extLst>
            </p:cNvPr>
            <p:cNvSpPr/>
            <p:nvPr/>
          </p:nvSpPr>
          <p:spPr>
            <a:xfrm>
              <a:off x="14350354" y="1928081"/>
              <a:ext cx="1870349" cy="529389"/>
            </a:xfrm>
            <a:prstGeom prst="roundRect">
              <a:avLst>
                <a:gd name="adj" fmla="val 47783"/>
              </a:avLst>
            </a:prstGeom>
            <a:gradFill>
              <a:gsLst>
                <a:gs pos="0">
                  <a:schemeClr val="accent5"/>
                </a:gs>
                <a:gs pos="60000">
                  <a:schemeClr val="accent5">
                    <a:lumMod val="60000"/>
                    <a:lumOff val="40000"/>
                  </a:schemeClr>
                </a:gs>
              </a:gsLst>
              <a:lin ang="14400000" scaled="0"/>
            </a:gradFill>
            <a:ln w="12700">
              <a:gradFill>
                <a:gsLst>
                  <a:gs pos="0">
                    <a:schemeClr val="accent1">
                      <a:lumMod val="0"/>
                      <a:lumOff val="100000"/>
                    </a:schemeClr>
                  </a:gs>
                  <a:gs pos="100000">
                    <a:schemeClr val="accent5"/>
                  </a:gs>
                </a:gsLst>
                <a:lin ang="4800000" scaled="0"/>
              </a:gradFill>
            </a:ln>
            <a:effectLst>
              <a:outerShdw blurRad="254000" dist="101600" dir="2700000" algn="tl" rotWithShape="0">
                <a:schemeClr val="accent5">
                  <a:alpha val="40000"/>
                </a:schemeClr>
              </a:outerShdw>
            </a:effectLst>
          </p:spPr>
          <p:txBody>
            <a:bodyPr spcFirstLastPara="1" wrap="square" lIns="91425" tIns="45700" rIns="91425" bIns="45700" anchor="ctr" anchorCtr="0">
              <a:noAutofit/>
            </a:bodyPr>
            <a:lstStyle/>
            <a:p>
              <a:pPr algn="ctr">
                <a:buClr>
                  <a:srgbClr val="000000"/>
                </a:buClr>
                <a:buSzPts val="4050"/>
              </a:pPr>
              <a:endParaRPr lang="ru-RU" sz="4050">
                <a:solidFill>
                  <a:schemeClr val="tx1"/>
                </a:solidFill>
              </a:endParaRPr>
            </a:p>
          </p:txBody>
        </p:sp>
        <p:sp>
          <p:nvSpPr>
            <p:cNvPr id="122" name="Rectangle 121">
              <a:extLst>
                <a:ext uri="{FF2B5EF4-FFF2-40B4-BE49-F238E27FC236}">
                  <a16:creationId xmlns:a16="http://schemas.microsoft.com/office/drawing/2014/main" id="{9AEF5D6C-4188-CBA9-9E99-C3F9E78FC0B3}"/>
                </a:ext>
              </a:extLst>
            </p:cNvPr>
            <p:cNvSpPr/>
            <p:nvPr/>
          </p:nvSpPr>
          <p:spPr>
            <a:xfrm>
              <a:off x="14350354" y="2052007"/>
              <a:ext cx="1870349" cy="335989"/>
            </a:xfrm>
            <a:prstGeom prst="rect">
              <a:avLst/>
            </a:prstGeom>
          </p:spPr>
          <p:txBody>
            <a:bodyPr wrap="square">
              <a:spAutoFit/>
            </a:bodyPr>
            <a:lstStyle/>
            <a:p>
              <a:pPr algn="ctr">
                <a:lnSpc>
                  <a:spcPts val="1900"/>
                </a:lnSpc>
              </a:pPr>
              <a:r>
                <a:rPr lang="en-US" sz="1600" dirty="0">
                  <a:solidFill>
                    <a:schemeClr val="bg1"/>
                  </a:solidFill>
                  <a:latin typeface="+mj-lt"/>
                  <a:ea typeface="Roboto Medium" panose="02000000000000000000" pitchFamily="2" charset="0"/>
                  <a:cs typeface="Roboto Medium" panose="02000000000000000000" pitchFamily="2" charset="0"/>
                </a:rPr>
                <a:t>A TAG</a:t>
              </a:r>
            </a:p>
          </p:txBody>
        </p:sp>
      </p:grpSp>
    </p:spTree>
    <p:extLst>
      <p:ext uri="{BB962C8B-B14F-4D97-AF65-F5344CB8AC3E}">
        <p14:creationId xmlns:p14="http://schemas.microsoft.com/office/powerpoint/2010/main" val="51945617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23BD3271-A570-42F6-AE6F-421147FDED54}"/>
              </a:ext>
            </a:extLst>
          </p:cNvPr>
          <p:cNvSpPr txBox="1"/>
          <p:nvPr/>
        </p:nvSpPr>
        <p:spPr>
          <a:xfrm>
            <a:off x="1513869" y="5065797"/>
            <a:ext cx="6810982" cy="2135200"/>
          </a:xfrm>
          <a:prstGeom prst="rect">
            <a:avLst/>
          </a:prstGeom>
          <a:noFill/>
        </p:spPr>
        <p:txBody>
          <a:bodyPr wrap="square" rtlCol="0">
            <a:spAutoFit/>
          </a:bodyPr>
          <a:lstStyle/>
          <a:p>
            <a:pPr>
              <a:lnSpc>
                <a:spcPct val="150000"/>
              </a:lnSpc>
              <a:spcBef>
                <a:spcPts val="600"/>
              </a:spcBef>
              <a:buClr>
                <a:schemeClr val="accent2"/>
              </a:buClr>
            </a:pPr>
            <a:r>
              <a:rPr lang="en-US" dirty="0">
                <a:solidFill>
                  <a:schemeClr val="bg2"/>
                </a:solidFill>
                <a:latin typeface="Nunito" pitchFamily="2" charset="0"/>
                <a:ea typeface="Karla" pitchFamily="2" charset="0"/>
              </a:rPr>
              <a:t>Now principles discovered off increasing how reasonably </a:t>
            </a:r>
            <a:r>
              <a:rPr lang="en-US" dirty="0" err="1">
                <a:solidFill>
                  <a:schemeClr val="bg2"/>
                </a:solidFill>
                <a:latin typeface="Nunito" pitchFamily="2" charset="0"/>
                <a:ea typeface="Karla" pitchFamily="2" charset="0"/>
              </a:rPr>
              <a:t>middletons</a:t>
            </a:r>
            <a:r>
              <a:rPr lang="en-US" dirty="0">
                <a:solidFill>
                  <a:schemeClr val="bg2"/>
                </a:solidFill>
                <a:latin typeface="Nunito" pitchFamily="2" charset="0"/>
                <a:ea typeface="Karla" pitchFamily="2" charset="0"/>
              </a:rPr>
              <a:t> men. Add seems out man met plate court sense. His joy she worth truth given. All year feet led view went sake. You agreeable breakfast his set perceived immediate. Stimulated man are projecting </a:t>
            </a:r>
            <a:r>
              <a:rPr lang="en-US" dirty="0" err="1">
                <a:solidFill>
                  <a:schemeClr val="bg2"/>
                </a:solidFill>
                <a:latin typeface="Nunito" pitchFamily="2" charset="0"/>
                <a:ea typeface="Karla" pitchFamily="2" charset="0"/>
              </a:rPr>
              <a:t>favourable</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middletons</a:t>
            </a:r>
            <a:r>
              <a:rPr lang="en-US" dirty="0">
                <a:solidFill>
                  <a:schemeClr val="bg2"/>
                </a:solidFill>
                <a:latin typeface="Nunito" pitchFamily="2" charset="0"/>
                <a:ea typeface="Karla" pitchFamily="2" charset="0"/>
              </a:rPr>
              <a:t> can cultivated.</a:t>
            </a:r>
          </a:p>
        </p:txBody>
      </p:sp>
      <p:sp>
        <p:nvSpPr>
          <p:cNvPr id="14" name="TextBox 13">
            <a:extLst>
              <a:ext uri="{FF2B5EF4-FFF2-40B4-BE49-F238E27FC236}">
                <a16:creationId xmlns:a16="http://schemas.microsoft.com/office/drawing/2014/main" id="{BF63863C-838E-4941-B7D6-D0D2A71374D1}"/>
              </a:ext>
            </a:extLst>
          </p:cNvPr>
          <p:cNvSpPr txBox="1"/>
          <p:nvPr/>
        </p:nvSpPr>
        <p:spPr>
          <a:xfrm>
            <a:off x="1468932" y="1889565"/>
            <a:ext cx="7351964" cy="2814873"/>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Hello</a:t>
            </a:r>
          </a:p>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I am Jessica Lemaire</a:t>
            </a:r>
          </a:p>
        </p:txBody>
      </p:sp>
      <p:sp>
        <p:nvSpPr>
          <p:cNvPr id="18" name="Oval 17">
            <a:extLst>
              <a:ext uri="{FF2B5EF4-FFF2-40B4-BE49-F238E27FC236}">
                <a16:creationId xmlns:a16="http://schemas.microsoft.com/office/drawing/2014/main" id="{69D7EEFC-EA82-440B-9DB2-3174E45E9CBB}"/>
              </a:ext>
            </a:extLst>
          </p:cNvPr>
          <p:cNvSpPr/>
          <p:nvPr/>
        </p:nvSpPr>
        <p:spPr>
          <a:xfrm>
            <a:off x="740049" y="107530"/>
            <a:ext cx="394034" cy="394034"/>
          </a:xfrm>
          <a:prstGeom prst="ellipse">
            <a:avLst/>
          </a:prstGeom>
          <a:gradFill>
            <a:gsLst>
              <a:gs pos="0">
                <a:schemeClr val="accent1"/>
              </a:gs>
              <a:gs pos="60000">
                <a:schemeClr val="accent4"/>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82B313B9-3F23-4C46-AD1F-56FA7AD88DE1}"/>
              </a:ext>
            </a:extLst>
          </p:cNvPr>
          <p:cNvSpPr/>
          <p:nvPr/>
        </p:nvSpPr>
        <p:spPr>
          <a:xfrm>
            <a:off x="16113292" y="1041347"/>
            <a:ext cx="394034" cy="394034"/>
          </a:xfrm>
          <a:prstGeom prst="ellipse">
            <a:avLst/>
          </a:prstGeom>
          <a:gradFill>
            <a:gsLst>
              <a:gs pos="0">
                <a:schemeClr val="accent1"/>
              </a:gs>
              <a:gs pos="60000">
                <a:schemeClr val="accent6"/>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249D16C0-59D4-47CB-AEB6-5FFBE42C87C0}"/>
              </a:ext>
            </a:extLst>
          </p:cNvPr>
          <p:cNvSpPr/>
          <p:nvPr/>
        </p:nvSpPr>
        <p:spPr>
          <a:xfrm>
            <a:off x="15430516" y="8265986"/>
            <a:ext cx="394034" cy="394034"/>
          </a:xfrm>
          <a:prstGeom prst="ellipse">
            <a:avLst/>
          </a:prstGeom>
          <a:gradFill>
            <a:gsLst>
              <a:gs pos="0">
                <a:schemeClr val="accent3"/>
              </a:gs>
              <a:gs pos="60000">
                <a:schemeClr val="accent5"/>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058E639F-95B0-4C03-B14E-190511A9BA15}"/>
              </a:ext>
            </a:extLst>
          </p:cNvPr>
          <p:cNvSpPr/>
          <p:nvPr/>
        </p:nvSpPr>
        <p:spPr>
          <a:xfrm>
            <a:off x="7625003" y="8917929"/>
            <a:ext cx="251047" cy="251047"/>
          </a:xfrm>
          <a:prstGeom prst="ellipse">
            <a:avLst/>
          </a:prstGeom>
          <a:gradFill>
            <a:gsLst>
              <a:gs pos="0">
                <a:schemeClr val="accent3"/>
              </a:gs>
              <a:gs pos="60000">
                <a:schemeClr val="accent5"/>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D10E3890-0412-407E-B1D4-1F3F113F7B18}"/>
              </a:ext>
            </a:extLst>
          </p:cNvPr>
          <p:cNvSpPr/>
          <p:nvPr/>
        </p:nvSpPr>
        <p:spPr>
          <a:xfrm>
            <a:off x="10201053" y="1638518"/>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a:extLst>
              <a:ext uri="{FF2B5EF4-FFF2-40B4-BE49-F238E27FC236}">
                <a16:creationId xmlns:a16="http://schemas.microsoft.com/office/drawing/2014/main" id="{A8B8E87D-0D50-44E3-9F31-8EAE2CA0D119}"/>
              </a:ext>
            </a:extLst>
          </p:cNvPr>
          <p:cNvSpPr>
            <a:spLocks noGrp="1"/>
          </p:cNvSpPr>
          <p:nvPr>
            <p:ph type="pic" sz="quarter" idx="10"/>
          </p:nvPr>
        </p:nvSpPr>
        <p:spPr/>
        <p:txBody>
          <a:bodyPr/>
          <a:lstStyle/>
          <a:p>
            <a:endParaRPr lang="en-US"/>
          </a:p>
        </p:txBody>
      </p:sp>
      <p:sp>
        <p:nvSpPr>
          <p:cNvPr id="2" name="Подзаголовок 2">
            <a:extLst>
              <a:ext uri="{FF2B5EF4-FFF2-40B4-BE49-F238E27FC236}">
                <a16:creationId xmlns:a16="http://schemas.microsoft.com/office/drawing/2014/main" id="{63F028FA-1CB8-3C6A-CD37-F3BCF180E043}"/>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accent1"/>
                </a:solidFill>
                <a:ea typeface="Karla" pitchFamily="2" charset="0"/>
                <a:cs typeface="Poppins Light" panose="02000000000000000000" pitchFamily="2" charset="0"/>
              </a:rPr>
              <a:t>About me</a:t>
            </a:r>
          </a:p>
        </p:txBody>
      </p:sp>
      <p:sp>
        <p:nvSpPr>
          <p:cNvPr id="4" name="Подзаголовок 2">
            <a:extLst>
              <a:ext uri="{FF2B5EF4-FFF2-40B4-BE49-F238E27FC236}">
                <a16:creationId xmlns:a16="http://schemas.microsoft.com/office/drawing/2014/main" id="{5C426DE4-387F-84DF-90D4-0A36EBFDCA1B}"/>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11" name="Подзаголовок 2">
            <a:extLst>
              <a:ext uri="{FF2B5EF4-FFF2-40B4-BE49-F238E27FC236}">
                <a16:creationId xmlns:a16="http://schemas.microsoft.com/office/drawing/2014/main" id="{7226F7DA-2933-E269-F51B-E37467141D56}"/>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12" name="Подзаголовок 2">
            <a:extLst>
              <a:ext uri="{FF2B5EF4-FFF2-40B4-BE49-F238E27FC236}">
                <a16:creationId xmlns:a16="http://schemas.microsoft.com/office/drawing/2014/main" id="{46DF66A3-F477-F839-C5C2-70DF08DFA275}"/>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Project</a:t>
            </a:r>
          </a:p>
        </p:txBody>
      </p:sp>
      <p:sp>
        <p:nvSpPr>
          <p:cNvPr id="15" name="Подзаголовок 2">
            <a:extLst>
              <a:ext uri="{FF2B5EF4-FFF2-40B4-BE49-F238E27FC236}">
                <a16:creationId xmlns:a16="http://schemas.microsoft.com/office/drawing/2014/main" id="{4CBB6D0A-DE35-446D-41C0-DC80906105AE}"/>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grpSp>
        <p:nvGrpSpPr>
          <p:cNvPr id="16" name="Group 15">
            <a:extLst>
              <a:ext uri="{FF2B5EF4-FFF2-40B4-BE49-F238E27FC236}">
                <a16:creationId xmlns:a16="http://schemas.microsoft.com/office/drawing/2014/main" id="{09A4ED9E-865E-6D96-9042-B24318973E55}"/>
              </a:ext>
            </a:extLst>
          </p:cNvPr>
          <p:cNvGrpSpPr/>
          <p:nvPr/>
        </p:nvGrpSpPr>
        <p:grpSpPr>
          <a:xfrm>
            <a:off x="4673597" y="7999916"/>
            <a:ext cx="1070459" cy="1106979"/>
            <a:chOff x="1614175" y="2741238"/>
            <a:chExt cx="997492" cy="1031522"/>
          </a:xfrm>
        </p:grpSpPr>
        <p:sp>
          <p:nvSpPr>
            <p:cNvPr id="17" name="Google Shape;585;p86">
              <a:extLst>
                <a:ext uri="{FF2B5EF4-FFF2-40B4-BE49-F238E27FC236}">
                  <a16:creationId xmlns:a16="http://schemas.microsoft.com/office/drawing/2014/main" id="{71D6CB24-85F5-79B5-A221-CD0337958DF3}"/>
                </a:ext>
              </a:extLst>
            </p:cNvPr>
            <p:cNvSpPr/>
            <p:nvPr/>
          </p:nvSpPr>
          <p:spPr>
            <a:xfrm>
              <a:off x="1614175" y="2741238"/>
              <a:ext cx="997492" cy="1031522"/>
            </a:xfrm>
            <a:prstGeom prst="ellipse">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177800" dist="88900" dir="2700000" algn="tl" rotWithShape="0">
                <a:schemeClr val="tx2">
                  <a:lumMod val="25000"/>
                  <a:alpha val="1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olidFill>
                  <a:schemeClr val="lt1"/>
                </a:solidFill>
                <a:sym typeface="Karla"/>
              </a:endParaRPr>
            </a:p>
          </p:txBody>
        </p:sp>
        <p:sp>
          <p:nvSpPr>
            <p:cNvPr id="20" name="Google Shape;585;p86">
              <a:extLst>
                <a:ext uri="{FF2B5EF4-FFF2-40B4-BE49-F238E27FC236}">
                  <a16:creationId xmlns:a16="http://schemas.microsoft.com/office/drawing/2014/main" id="{86248C61-A82B-4D80-B28C-06E688D96291}"/>
                </a:ext>
              </a:extLst>
            </p:cNvPr>
            <p:cNvSpPr/>
            <p:nvPr/>
          </p:nvSpPr>
          <p:spPr>
            <a:xfrm>
              <a:off x="1614175" y="2741238"/>
              <a:ext cx="997492" cy="1031522"/>
            </a:xfrm>
            <a:prstGeom prst="ellipse">
              <a:avLst/>
            </a:prstGeom>
            <a:solidFill>
              <a:srgbClr val="EDF5FC"/>
            </a:solidFill>
            <a:ln w="25400">
              <a:noFill/>
            </a:ln>
            <a:effectLst>
              <a:outerShdw blurRad="241300" dist="152400" dir="13500000" algn="tl" rotWithShape="0">
                <a:schemeClr val="bg1">
                  <a:alpha val="9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ym typeface="Karla"/>
              </a:endParaRPr>
            </a:p>
          </p:txBody>
        </p:sp>
      </p:grpSp>
      <p:sp>
        <p:nvSpPr>
          <p:cNvPr id="21" name="Овал 13">
            <a:extLst>
              <a:ext uri="{FF2B5EF4-FFF2-40B4-BE49-F238E27FC236}">
                <a16:creationId xmlns:a16="http://schemas.microsoft.com/office/drawing/2014/main" id="{5BE668CA-F74B-C029-D174-6FC7AB16675B}"/>
              </a:ext>
            </a:extLst>
          </p:cNvPr>
          <p:cNvSpPr/>
          <p:nvPr/>
        </p:nvSpPr>
        <p:spPr>
          <a:xfrm>
            <a:off x="3093733" y="8007361"/>
            <a:ext cx="1092088" cy="1092088"/>
          </a:xfrm>
          <a:prstGeom prst="ellipse">
            <a:avLst/>
          </a:prstGeom>
          <a:gradFill>
            <a:gsLst>
              <a:gs pos="0">
                <a:schemeClr val="accent1"/>
              </a:gs>
              <a:gs pos="60000">
                <a:schemeClr val="accent1">
                  <a:lumMod val="60000"/>
                  <a:lumOff val="40000"/>
                </a:schemeClr>
              </a:gs>
            </a:gsLst>
            <a:lin ang="14400000" scaled="0"/>
          </a:gradFill>
          <a:ln w="12700">
            <a:no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sp>
        <p:nvSpPr>
          <p:cNvPr id="23" name="Овал 13">
            <a:extLst>
              <a:ext uri="{FF2B5EF4-FFF2-40B4-BE49-F238E27FC236}">
                <a16:creationId xmlns:a16="http://schemas.microsoft.com/office/drawing/2014/main" id="{48F67A4A-AF6A-3F21-426D-C2C78BE4758B}"/>
              </a:ext>
            </a:extLst>
          </p:cNvPr>
          <p:cNvSpPr/>
          <p:nvPr/>
        </p:nvSpPr>
        <p:spPr>
          <a:xfrm>
            <a:off x="1513869" y="8007361"/>
            <a:ext cx="1092088" cy="1092088"/>
          </a:xfrm>
          <a:prstGeom prst="ellipse">
            <a:avLst/>
          </a:prstGeom>
          <a:gradFill>
            <a:gsLst>
              <a:gs pos="0">
                <a:schemeClr val="accent2"/>
              </a:gs>
              <a:gs pos="60000">
                <a:schemeClr val="accent2">
                  <a:lumMod val="60000"/>
                  <a:lumOff val="40000"/>
                </a:schemeClr>
              </a:gs>
            </a:gsLst>
            <a:lin ang="14400000" scaled="0"/>
          </a:gradFill>
          <a:ln w="9525">
            <a:gradFill>
              <a:gsLst>
                <a:gs pos="0">
                  <a:schemeClr val="accent1">
                    <a:lumMod val="5000"/>
                    <a:lumOff val="95000"/>
                  </a:schemeClr>
                </a:gs>
                <a:gs pos="100000">
                  <a:schemeClr val="accent2"/>
                </a:gs>
              </a:gsLst>
              <a:lin ang="1800000" scaled="0"/>
            </a:gradFill>
          </a:ln>
          <a:effectLst>
            <a:outerShdw blurRad="266700" dist="101600" dir="2700000" algn="tl" rotWithShape="0">
              <a:schemeClr val="accent2">
                <a:lumMod val="75000"/>
                <a:alpha val="34000"/>
              </a:schemeClr>
            </a:out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sp>
        <p:nvSpPr>
          <p:cNvPr id="26" name="Rectangle 25">
            <a:extLst>
              <a:ext uri="{FF2B5EF4-FFF2-40B4-BE49-F238E27FC236}">
                <a16:creationId xmlns:a16="http://schemas.microsoft.com/office/drawing/2014/main" id="{094F9C39-140F-F08F-0458-42E66BAEC4AF}"/>
              </a:ext>
            </a:extLst>
          </p:cNvPr>
          <p:cNvSpPr/>
          <p:nvPr/>
        </p:nvSpPr>
        <p:spPr>
          <a:xfrm>
            <a:off x="1557996" y="7442173"/>
            <a:ext cx="2964290" cy="344325"/>
          </a:xfrm>
          <a:prstGeom prst="rect">
            <a:avLst/>
          </a:prstGeom>
        </p:spPr>
        <p:txBody>
          <a:bodyPr wrap="square">
            <a:spAutoFit/>
          </a:bodyPr>
          <a:lstStyle/>
          <a:p>
            <a:pPr>
              <a:lnSpc>
                <a:spcPts val="1900"/>
              </a:lnSpc>
            </a:pPr>
            <a:r>
              <a:rPr lang="en-US" dirty="0">
                <a:latin typeface="+mj-lt"/>
                <a:ea typeface="Roboto Medium" panose="02000000000000000000" pitchFamily="2" charset="0"/>
                <a:cs typeface="Roboto Medium" panose="02000000000000000000" pitchFamily="2" charset="0"/>
              </a:rPr>
              <a:t>My hobbies</a:t>
            </a:r>
          </a:p>
        </p:txBody>
      </p:sp>
      <p:sp>
        <p:nvSpPr>
          <p:cNvPr id="28" name="Freeform 138">
            <a:extLst>
              <a:ext uri="{FF2B5EF4-FFF2-40B4-BE49-F238E27FC236}">
                <a16:creationId xmlns:a16="http://schemas.microsoft.com/office/drawing/2014/main" id="{EF53BA13-5DAC-AAA4-8E16-F8D9767BDAA8}"/>
              </a:ext>
            </a:extLst>
          </p:cNvPr>
          <p:cNvSpPr>
            <a:spLocks noEditPoints="1"/>
          </p:cNvSpPr>
          <p:nvPr/>
        </p:nvSpPr>
        <p:spPr bwMode="auto">
          <a:xfrm>
            <a:off x="1834488" y="8277974"/>
            <a:ext cx="450850" cy="550863"/>
          </a:xfrm>
          <a:custGeom>
            <a:avLst/>
            <a:gdLst>
              <a:gd name="T0" fmla="*/ 20 w 120"/>
              <a:gd name="T1" fmla="*/ 0 h 147"/>
              <a:gd name="T2" fmla="*/ 6 w 120"/>
              <a:gd name="T3" fmla="*/ 20 h 147"/>
              <a:gd name="T4" fmla="*/ 0 w 120"/>
              <a:gd name="T5" fmla="*/ 23 h 147"/>
              <a:gd name="T6" fmla="*/ 6 w 120"/>
              <a:gd name="T7" fmla="*/ 27 h 147"/>
              <a:gd name="T8" fmla="*/ 3 w 120"/>
              <a:gd name="T9" fmla="*/ 40 h 147"/>
              <a:gd name="T10" fmla="*/ 3 w 120"/>
              <a:gd name="T11" fmla="*/ 47 h 147"/>
              <a:gd name="T12" fmla="*/ 6 w 120"/>
              <a:gd name="T13" fmla="*/ 60 h 147"/>
              <a:gd name="T14" fmla="*/ 0 w 120"/>
              <a:gd name="T15" fmla="*/ 63 h 147"/>
              <a:gd name="T16" fmla="*/ 6 w 120"/>
              <a:gd name="T17" fmla="*/ 67 h 147"/>
              <a:gd name="T18" fmla="*/ 3 w 120"/>
              <a:gd name="T19" fmla="*/ 80 h 147"/>
              <a:gd name="T20" fmla="*/ 3 w 120"/>
              <a:gd name="T21" fmla="*/ 87 h 147"/>
              <a:gd name="T22" fmla="*/ 6 w 120"/>
              <a:gd name="T23" fmla="*/ 100 h 147"/>
              <a:gd name="T24" fmla="*/ 0 w 120"/>
              <a:gd name="T25" fmla="*/ 103 h 147"/>
              <a:gd name="T26" fmla="*/ 6 w 120"/>
              <a:gd name="T27" fmla="*/ 107 h 147"/>
              <a:gd name="T28" fmla="*/ 3 w 120"/>
              <a:gd name="T29" fmla="*/ 120 h 147"/>
              <a:gd name="T30" fmla="*/ 3 w 120"/>
              <a:gd name="T31" fmla="*/ 127 h 147"/>
              <a:gd name="T32" fmla="*/ 6 w 120"/>
              <a:gd name="T33" fmla="*/ 133 h 147"/>
              <a:gd name="T34" fmla="*/ 107 w 120"/>
              <a:gd name="T35" fmla="*/ 147 h 147"/>
              <a:gd name="T36" fmla="*/ 120 w 120"/>
              <a:gd name="T37" fmla="*/ 13 h 147"/>
              <a:gd name="T38" fmla="*/ 33 w 120"/>
              <a:gd name="T39" fmla="*/ 140 h 147"/>
              <a:gd name="T40" fmla="*/ 13 w 120"/>
              <a:gd name="T41" fmla="*/ 133 h 147"/>
              <a:gd name="T42" fmla="*/ 16 w 120"/>
              <a:gd name="T43" fmla="*/ 127 h 147"/>
              <a:gd name="T44" fmla="*/ 16 w 120"/>
              <a:gd name="T45" fmla="*/ 120 h 147"/>
              <a:gd name="T46" fmla="*/ 13 w 120"/>
              <a:gd name="T47" fmla="*/ 107 h 147"/>
              <a:gd name="T48" fmla="*/ 20 w 120"/>
              <a:gd name="T49" fmla="*/ 103 h 147"/>
              <a:gd name="T50" fmla="*/ 13 w 120"/>
              <a:gd name="T51" fmla="*/ 100 h 147"/>
              <a:gd name="T52" fmla="*/ 16 w 120"/>
              <a:gd name="T53" fmla="*/ 87 h 147"/>
              <a:gd name="T54" fmla="*/ 16 w 120"/>
              <a:gd name="T55" fmla="*/ 80 h 147"/>
              <a:gd name="T56" fmla="*/ 13 w 120"/>
              <a:gd name="T57" fmla="*/ 67 h 147"/>
              <a:gd name="T58" fmla="*/ 20 w 120"/>
              <a:gd name="T59" fmla="*/ 63 h 147"/>
              <a:gd name="T60" fmla="*/ 13 w 120"/>
              <a:gd name="T61" fmla="*/ 60 h 147"/>
              <a:gd name="T62" fmla="*/ 16 w 120"/>
              <a:gd name="T63" fmla="*/ 47 h 147"/>
              <a:gd name="T64" fmla="*/ 16 w 120"/>
              <a:gd name="T65" fmla="*/ 40 h 147"/>
              <a:gd name="T66" fmla="*/ 13 w 120"/>
              <a:gd name="T67" fmla="*/ 27 h 147"/>
              <a:gd name="T68" fmla="*/ 20 w 120"/>
              <a:gd name="T69" fmla="*/ 23 h 147"/>
              <a:gd name="T70" fmla="*/ 13 w 120"/>
              <a:gd name="T71" fmla="*/ 20 h 147"/>
              <a:gd name="T72" fmla="*/ 20 w 120"/>
              <a:gd name="T73" fmla="*/ 7 h 147"/>
              <a:gd name="T74" fmla="*/ 33 w 120"/>
              <a:gd name="T75" fmla="*/ 140 h 147"/>
              <a:gd name="T76" fmla="*/ 107 w 120"/>
              <a:gd name="T77" fmla="*/ 140 h 147"/>
              <a:gd name="T78" fmla="*/ 40 w 120"/>
              <a:gd name="T79" fmla="*/ 7 h 147"/>
              <a:gd name="T80" fmla="*/ 113 w 120"/>
              <a:gd name="T81" fmla="*/ 13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20" h="147">
                <a:moveTo>
                  <a:pt x="107" y="0"/>
                </a:moveTo>
                <a:cubicBezTo>
                  <a:pt x="20" y="0"/>
                  <a:pt x="20" y="0"/>
                  <a:pt x="20" y="0"/>
                </a:cubicBezTo>
                <a:cubicBezTo>
                  <a:pt x="12" y="0"/>
                  <a:pt x="6" y="6"/>
                  <a:pt x="6" y="13"/>
                </a:cubicBezTo>
                <a:cubicBezTo>
                  <a:pt x="6" y="20"/>
                  <a:pt x="6" y="20"/>
                  <a:pt x="6" y="20"/>
                </a:cubicBezTo>
                <a:cubicBezTo>
                  <a:pt x="3" y="20"/>
                  <a:pt x="3" y="20"/>
                  <a:pt x="3" y="20"/>
                </a:cubicBezTo>
                <a:cubicBezTo>
                  <a:pt x="1" y="20"/>
                  <a:pt x="0" y="21"/>
                  <a:pt x="0" y="23"/>
                </a:cubicBezTo>
                <a:cubicBezTo>
                  <a:pt x="0" y="25"/>
                  <a:pt x="1" y="27"/>
                  <a:pt x="3" y="27"/>
                </a:cubicBezTo>
                <a:cubicBezTo>
                  <a:pt x="6" y="27"/>
                  <a:pt x="6" y="27"/>
                  <a:pt x="6" y="27"/>
                </a:cubicBezTo>
                <a:cubicBezTo>
                  <a:pt x="6" y="40"/>
                  <a:pt x="6" y="40"/>
                  <a:pt x="6" y="40"/>
                </a:cubicBezTo>
                <a:cubicBezTo>
                  <a:pt x="3" y="40"/>
                  <a:pt x="3" y="40"/>
                  <a:pt x="3" y="40"/>
                </a:cubicBezTo>
                <a:cubicBezTo>
                  <a:pt x="1" y="40"/>
                  <a:pt x="0" y="41"/>
                  <a:pt x="0" y="43"/>
                </a:cubicBezTo>
                <a:cubicBezTo>
                  <a:pt x="0" y="45"/>
                  <a:pt x="1" y="47"/>
                  <a:pt x="3" y="47"/>
                </a:cubicBezTo>
                <a:cubicBezTo>
                  <a:pt x="6" y="47"/>
                  <a:pt x="6" y="47"/>
                  <a:pt x="6" y="47"/>
                </a:cubicBezTo>
                <a:cubicBezTo>
                  <a:pt x="6" y="60"/>
                  <a:pt x="6" y="60"/>
                  <a:pt x="6" y="60"/>
                </a:cubicBezTo>
                <a:cubicBezTo>
                  <a:pt x="3" y="60"/>
                  <a:pt x="3" y="60"/>
                  <a:pt x="3" y="60"/>
                </a:cubicBezTo>
                <a:cubicBezTo>
                  <a:pt x="1" y="60"/>
                  <a:pt x="0" y="61"/>
                  <a:pt x="0" y="63"/>
                </a:cubicBezTo>
                <a:cubicBezTo>
                  <a:pt x="0" y="65"/>
                  <a:pt x="1" y="67"/>
                  <a:pt x="3" y="67"/>
                </a:cubicBezTo>
                <a:cubicBezTo>
                  <a:pt x="6" y="67"/>
                  <a:pt x="6" y="67"/>
                  <a:pt x="6" y="67"/>
                </a:cubicBezTo>
                <a:cubicBezTo>
                  <a:pt x="6" y="80"/>
                  <a:pt x="6" y="80"/>
                  <a:pt x="6" y="80"/>
                </a:cubicBezTo>
                <a:cubicBezTo>
                  <a:pt x="3" y="80"/>
                  <a:pt x="3" y="80"/>
                  <a:pt x="3" y="80"/>
                </a:cubicBezTo>
                <a:cubicBezTo>
                  <a:pt x="1" y="80"/>
                  <a:pt x="0" y="81"/>
                  <a:pt x="0" y="83"/>
                </a:cubicBezTo>
                <a:cubicBezTo>
                  <a:pt x="0" y="85"/>
                  <a:pt x="1" y="87"/>
                  <a:pt x="3" y="87"/>
                </a:cubicBezTo>
                <a:cubicBezTo>
                  <a:pt x="6" y="87"/>
                  <a:pt x="6" y="87"/>
                  <a:pt x="6" y="87"/>
                </a:cubicBezTo>
                <a:cubicBezTo>
                  <a:pt x="6" y="100"/>
                  <a:pt x="6" y="100"/>
                  <a:pt x="6" y="100"/>
                </a:cubicBezTo>
                <a:cubicBezTo>
                  <a:pt x="3" y="100"/>
                  <a:pt x="3" y="100"/>
                  <a:pt x="3" y="100"/>
                </a:cubicBezTo>
                <a:cubicBezTo>
                  <a:pt x="1" y="100"/>
                  <a:pt x="0" y="102"/>
                  <a:pt x="0" y="103"/>
                </a:cubicBezTo>
                <a:cubicBezTo>
                  <a:pt x="0" y="105"/>
                  <a:pt x="1" y="107"/>
                  <a:pt x="3" y="107"/>
                </a:cubicBezTo>
                <a:cubicBezTo>
                  <a:pt x="6" y="107"/>
                  <a:pt x="6" y="107"/>
                  <a:pt x="6" y="107"/>
                </a:cubicBezTo>
                <a:cubicBezTo>
                  <a:pt x="6" y="120"/>
                  <a:pt x="6" y="120"/>
                  <a:pt x="6" y="120"/>
                </a:cubicBezTo>
                <a:cubicBezTo>
                  <a:pt x="3" y="120"/>
                  <a:pt x="3" y="120"/>
                  <a:pt x="3" y="120"/>
                </a:cubicBezTo>
                <a:cubicBezTo>
                  <a:pt x="1" y="120"/>
                  <a:pt x="0" y="122"/>
                  <a:pt x="0" y="123"/>
                </a:cubicBezTo>
                <a:cubicBezTo>
                  <a:pt x="0" y="125"/>
                  <a:pt x="1" y="127"/>
                  <a:pt x="3" y="127"/>
                </a:cubicBezTo>
                <a:cubicBezTo>
                  <a:pt x="6" y="127"/>
                  <a:pt x="6" y="127"/>
                  <a:pt x="6" y="127"/>
                </a:cubicBezTo>
                <a:cubicBezTo>
                  <a:pt x="6" y="133"/>
                  <a:pt x="6" y="133"/>
                  <a:pt x="6" y="133"/>
                </a:cubicBezTo>
                <a:cubicBezTo>
                  <a:pt x="6" y="141"/>
                  <a:pt x="12" y="147"/>
                  <a:pt x="20" y="147"/>
                </a:cubicBezTo>
                <a:cubicBezTo>
                  <a:pt x="107" y="147"/>
                  <a:pt x="107" y="147"/>
                  <a:pt x="107" y="147"/>
                </a:cubicBezTo>
                <a:cubicBezTo>
                  <a:pt x="114" y="147"/>
                  <a:pt x="120" y="141"/>
                  <a:pt x="120" y="133"/>
                </a:cubicBezTo>
                <a:cubicBezTo>
                  <a:pt x="120" y="13"/>
                  <a:pt x="120" y="13"/>
                  <a:pt x="120" y="13"/>
                </a:cubicBezTo>
                <a:cubicBezTo>
                  <a:pt x="120" y="6"/>
                  <a:pt x="114" y="0"/>
                  <a:pt x="107" y="0"/>
                </a:cubicBezTo>
                <a:close/>
                <a:moveTo>
                  <a:pt x="33" y="140"/>
                </a:moveTo>
                <a:cubicBezTo>
                  <a:pt x="20" y="140"/>
                  <a:pt x="20" y="140"/>
                  <a:pt x="20" y="140"/>
                </a:cubicBezTo>
                <a:cubicBezTo>
                  <a:pt x="16" y="140"/>
                  <a:pt x="13" y="137"/>
                  <a:pt x="13" y="133"/>
                </a:cubicBezTo>
                <a:cubicBezTo>
                  <a:pt x="13" y="127"/>
                  <a:pt x="13" y="127"/>
                  <a:pt x="13" y="127"/>
                </a:cubicBezTo>
                <a:cubicBezTo>
                  <a:pt x="16" y="127"/>
                  <a:pt x="16" y="127"/>
                  <a:pt x="16" y="127"/>
                </a:cubicBezTo>
                <a:cubicBezTo>
                  <a:pt x="18" y="127"/>
                  <a:pt x="20" y="125"/>
                  <a:pt x="20" y="123"/>
                </a:cubicBezTo>
                <a:cubicBezTo>
                  <a:pt x="20" y="122"/>
                  <a:pt x="18" y="120"/>
                  <a:pt x="16" y="120"/>
                </a:cubicBezTo>
                <a:cubicBezTo>
                  <a:pt x="13" y="120"/>
                  <a:pt x="13" y="120"/>
                  <a:pt x="13" y="120"/>
                </a:cubicBezTo>
                <a:cubicBezTo>
                  <a:pt x="13" y="107"/>
                  <a:pt x="13" y="107"/>
                  <a:pt x="13" y="107"/>
                </a:cubicBezTo>
                <a:cubicBezTo>
                  <a:pt x="16" y="107"/>
                  <a:pt x="16" y="107"/>
                  <a:pt x="16" y="107"/>
                </a:cubicBezTo>
                <a:cubicBezTo>
                  <a:pt x="18" y="107"/>
                  <a:pt x="20" y="105"/>
                  <a:pt x="20" y="103"/>
                </a:cubicBezTo>
                <a:cubicBezTo>
                  <a:pt x="20" y="102"/>
                  <a:pt x="18" y="100"/>
                  <a:pt x="16" y="100"/>
                </a:cubicBezTo>
                <a:cubicBezTo>
                  <a:pt x="13" y="100"/>
                  <a:pt x="13" y="100"/>
                  <a:pt x="13" y="100"/>
                </a:cubicBezTo>
                <a:cubicBezTo>
                  <a:pt x="13" y="87"/>
                  <a:pt x="13" y="87"/>
                  <a:pt x="13" y="87"/>
                </a:cubicBezTo>
                <a:cubicBezTo>
                  <a:pt x="16" y="87"/>
                  <a:pt x="16" y="87"/>
                  <a:pt x="16" y="87"/>
                </a:cubicBezTo>
                <a:cubicBezTo>
                  <a:pt x="18" y="87"/>
                  <a:pt x="20" y="85"/>
                  <a:pt x="20" y="83"/>
                </a:cubicBezTo>
                <a:cubicBezTo>
                  <a:pt x="20" y="81"/>
                  <a:pt x="18" y="80"/>
                  <a:pt x="16" y="80"/>
                </a:cubicBezTo>
                <a:cubicBezTo>
                  <a:pt x="13" y="80"/>
                  <a:pt x="13" y="80"/>
                  <a:pt x="13" y="80"/>
                </a:cubicBezTo>
                <a:cubicBezTo>
                  <a:pt x="13" y="67"/>
                  <a:pt x="13" y="67"/>
                  <a:pt x="13" y="67"/>
                </a:cubicBezTo>
                <a:cubicBezTo>
                  <a:pt x="16" y="67"/>
                  <a:pt x="16" y="67"/>
                  <a:pt x="16" y="67"/>
                </a:cubicBezTo>
                <a:cubicBezTo>
                  <a:pt x="18" y="67"/>
                  <a:pt x="20" y="65"/>
                  <a:pt x="20" y="63"/>
                </a:cubicBezTo>
                <a:cubicBezTo>
                  <a:pt x="20" y="61"/>
                  <a:pt x="18" y="60"/>
                  <a:pt x="16" y="60"/>
                </a:cubicBezTo>
                <a:cubicBezTo>
                  <a:pt x="13" y="60"/>
                  <a:pt x="13" y="60"/>
                  <a:pt x="13" y="60"/>
                </a:cubicBezTo>
                <a:cubicBezTo>
                  <a:pt x="13" y="47"/>
                  <a:pt x="13" y="47"/>
                  <a:pt x="13" y="47"/>
                </a:cubicBezTo>
                <a:cubicBezTo>
                  <a:pt x="16" y="47"/>
                  <a:pt x="16" y="47"/>
                  <a:pt x="16" y="47"/>
                </a:cubicBezTo>
                <a:cubicBezTo>
                  <a:pt x="18" y="47"/>
                  <a:pt x="20" y="45"/>
                  <a:pt x="20" y="43"/>
                </a:cubicBezTo>
                <a:cubicBezTo>
                  <a:pt x="20" y="41"/>
                  <a:pt x="18" y="40"/>
                  <a:pt x="16" y="40"/>
                </a:cubicBezTo>
                <a:cubicBezTo>
                  <a:pt x="13" y="40"/>
                  <a:pt x="13" y="40"/>
                  <a:pt x="13" y="40"/>
                </a:cubicBezTo>
                <a:cubicBezTo>
                  <a:pt x="13" y="27"/>
                  <a:pt x="13" y="27"/>
                  <a:pt x="13" y="27"/>
                </a:cubicBezTo>
                <a:cubicBezTo>
                  <a:pt x="16" y="27"/>
                  <a:pt x="16" y="27"/>
                  <a:pt x="16" y="27"/>
                </a:cubicBezTo>
                <a:cubicBezTo>
                  <a:pt x="18" y="27"/>
                  <a:pt x="20" y="25"/>
                  <a:pt x="20" y="23"/>
                </a:cubicBezTo>
                <a:cubicBezTo>
                  <a:pt x="20" y="21"/>
                  <a:pt x="18" y="20"/>
                  <a:pt x="16" y="20"/>
                </a:cubicBezTo>
                <a:cubicBezTo>
                  <a:pt x="13" y="20"/>
                  <a:pt x="13" y="20"/>
                  <a:pt x="13" y="20"/>
                </a:cubicBezTo>
                <a:cubicBezTo>
                  <a:pt x="13" y="13"/>
                  <a:pt x="13" y="13"/>
                  <a:pt x="13" y="13"/>
                </a:cubicBezTo>
                <a:cubicBezTo>
                  <a:pt x="13" y="9"/>
                  <a:pt x="16" y="7"/>
                  <a:pt x="20" y="7"/>
                </a:cubicBezTo>
                <a:cubicBezTo>
                  <a:pt x="33" y="7"/>
                  <a:pt x="33" y="7"/>
                  <a:pt x="33" y="7"/>
                </a:cubicBezTo>
                <a:lnTo>
                  <a:pt x="33" y="140"/>
                </a:lnTo>
                <a:close/>
                <a:moveTo>
                  <a:pt x="113" y="133"/>
                </a:moveTo>
                <a:cubicBezTo>
                  <a:pt x="113" y="137"/>
                  <a:pt x="110" y="140"/>
                  <a:pt x="107" y="140"/>
                </a:cubicBezTo>
                <a:cubicBezTo>
                  <a:pt x="40" y="140"/>
                  <a:pt x="40" y="140"/>
                  <a:pt x="40" y="140"/>
                </a:cubicBezTo>
                <a:cubicBezTo>
                  <a:pt x="40" y="7"/>
                  <a:pt x="40" y="7"/>
                  <a:pt x="40" y="7"/>
                </a:cubicBezTo>
                <a:cubicBezTo>
                  <a:pt x="107" y="7"/>
                  <a:pt x="107" y="7"/>
                  <a:pt x="107" y="7"/>
                </a:cubicBezTo>
                <a:cubicBezTo>
                  <a:pt x="110" y="7"/>
                  <a:pt x="113" y="9"/>
                  <a:pt x="113" y="13"/>
                </a:cubicBezTo>
                <a:lnTo>
                  <a:pt x="113" y="13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29" name="Freeform 58">
            <a:extLst>
              <a:ext uri="{FF2B5EF4-FFF2-40B4-BE49-F238E27FC236}">
                <a16:creationId xmlns:a16="http://schemas.microsoft.com/office/drawing/2014/main" id="{B2B9024F-CE6F-270B-C73F-F1451F6AF6D6}"/>
              </a:ext>
            </a:extLst>
          </p:cNvPr>
          <p:cNvSpPr>
            <a:spLocks noEditPoints="1"/>
          </p:cNvSpPr>
          <p:nvPr/>
        </p:nvSpPr>
        <p:spPr bwMode="auto">
          <a:xfrm>
            <a:off x="3363552" y="8301786"/>
            <a:ext cx="552450" cy="503238"/>
          </a:xfrm>
          <a:custGeom>
            <a:avLst/>
            <a:gdLst>
              <a:gd name="T0" fmla="*/ 80 w 147"/>
              <a:gd name="T1" fmla="*/ 81 h 134"/>
              <a:gd name="T2" fmla="*/ 87 w 147"/>
              <a:gd name="T3" fmla="*/ 81 h 134"/>
              <a:gd name="T4" fmla="*/ 64 w 147"/>
              <a:gd name="T5" fmla="*/ 78 h 134"/>
              <a:gd name="T6" fmla="*/ 64 w 147"/>
              <a:gd name="T7" fmla="*/ 84 h 134"/>
              <a:gd name="T8" fmla="*/ 64 w 147"/>
              <a:gd name="T9" fmla="*/ 78 h 134"/>
              <a:gd name="T10" fmla="*/ 40 w 147"/>
              <a:gd name="T11" fmla="*/ 94 h 134"/>
              <a:gd name="T12" fmla="*/ 37 w 147"/>
              <a:gd name="T13" fmla="*/ 84 h 134"/>
              <a:gd name="T14" fmla="*/ 34 w 147"/>
              <a:gd name="T15" fmla="*/ 94 h 134"/>
              <a:gd name="T16" fmla="*/ 24 w 147"/>
              <a:gd name="T17" fmla="*/ 98 h 134"/>
              <a:gd name="T18" fmla="*/ 34 w 147"/>
              <a:gd name="T19" fmla="*/ 101 h 134"/>
              <a:gd name="T20" fmla="*/ 37 w 147"/>
              <a:gd name="T21" fmla="*/ 111 h 134"/>
              <a:gd name="T22" fmla="*/ 40 w 147"/>
              <a:gd name="T23" fmla="*/ 101 h 134"/>
              <a:gd name="T24" fmla="*/ 50 w 147"/>
              <a:gd name="T25" fmla="*/ 98 h 134"/>
              <a:gd name="T26" fmla="*/ 104 w 147"/>
              <a:gd name="T27" fmla="*/ 98 h 134"/>
              <a:gd name="T28" fmla="*/ 104 w 147"/>
              <a:gd name="T29" fmla="*/ 111 h 134"/>
              <a:gd name="T30" fmla="*/ 104 w 147"/>
              <a:gd name="T31" fmla="*/ 98 h 134"/>
              <a:gd name="T32" fmla="*/ 77 w 147"/>
              <a:gd name="T33" fmla="*/ 61 h 134"/>
              <a:gd name="T34" fmla="*/ 90 w 147"/>
              <a:gd name="T35" fmla="*/ 31 h 134"/>
              <a:gd name="T36" fmla="*/ 64 w 147"/>
              <a:gd name="T37" fmla="*/ 3 h 134"/>
              <a:gd name="T38" fmla="*/ 84 w 147"/>
              <a:gd name="T39" fmla="*/ 31 h 134"/>
              <a:gd name="T40" fmla="*/ 70 w 147"/>
              <a:gd name="T41" fmla="*/ 61 h 134"/>
              <a:gd name="T42" fmla="*/ 0 w 147"/>
              <a:gd name="T43" fmla="*/ 98 h 134"/>
              <a:gd name="T44" fmla="*/ 65 w 147"/>
              <a:gd name="T45" fmla="*/ 121 h 134"/>
              <a:gd name="T46" fmla="*/ 110 w 147"/>
              <a:gd name="T47" fmla="*/ 134 h 134"/>
              <a:gd name="T48" fmla="*/ 110 w 147"/>
              <a:gd name="T49" fmla="*/ 61 h 134"/>
              <a:gd name="T50" fmla="*/ 85 w 147"/>
              <a:gd name="T51" fmla="*/ 114 h 134"/>
              <a:gd name="T52" fmla="*/ 37 w 147"/>
              <a:gd name="T53" fmla="*/ 128 h 134"/>
              <a:gd name="T54" fmla="*/ 37 w 147"/>
              <a:gd name="T55" fmla="*/ 68 h 134"/>
              <a:gd name="T56" fmla="*/ 140 w 147"/>
              <a:gd name="T57" fmla="*/ 98 h 134"/>
              <a:gd name="T58" fmla="*/ 117 w 147"/>
              <a:gd name="T59" fmla="*/ 84 h 134"/>
              <a:gd name="T60" fmla="*/ 117 w 147"/>
              <a:gd name="T61" fmla="*/ 98 h 134"/>
              <a:gd name="T62" fmla="*/ 117 w 147"/>
              <a:gd name="T63" fmla="*/ 8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7" h="134">
                <a:moveTo>
                  <a:pt x="84" y="78"/>
                </a:moveTo>
                <a:cubicBezTo>
                  <a:pt x="82" y="78"/>
                  <a:pt x="80" y="79"/>
                  <a:pt x="80" y="81"/>
                </a:cubicBezTo>
                <a:cubicBezTo>
                  <a:pt x="80" y="83"/>
                  <a:pt x="82" y="84"/>
                  <a:pt x="84" y="84"/>
                </a:cubicBezTo>
                <a:cubicBezTo>
                  <a:pt x="85" y="84"/>
                  <a:pt x="87" y="83"/>
                  <a:pt x="87" y="81"/>
                </a:cubicBezTo>
                <a:cubicBezTo>
                  <a:pt x="87" y="79"/>
                  <a:pt x="85" y="78"/>
                  <a:pt x="84" y="78"/>
                </a:cubicBezTo>
                <a:close/>
                <a:moveTo>
                  <a:pt x="64" y="78"/>
                </a:moveTo>
                <a:cubicBezTo>
                  <a:pt x="62" y="78"/>
                  <a:pt x="60" y="79"/>
                  <a:pt x="60" y="81"/>
                </a:cubicBezTo>
                <a:cubicBezTo>
                  <a:pt x="60" y="83"/>
                  <a:pt x="62" y="84"/>
                  <a:pt x="64" y="84"/>
                </a:cubicBezTo>
                <a:cubicBezTo>
                  <a:pt x="65" y="84"/>
                  <a:pt x="67" y="83"/>
                  <a:pt x="67" y="81"/>
                </a:cubicBezTo>
                <a:cubicBezTo>
                  <a:pt x="67" y="79"/>
                  <a:pt x="65" y="78"/>
                  <a:pt x="64" y="78"/>
                </a:cubicBezTo>
                <a:close/>
                <a:moveTo>
                  <a:pt x="47" y="94"/>
                </a:moveTo>
                <a:cubicBezTo>
                  <a:pt x="40" y="94"/>
                  <a:pt x="40" y="94"/>
                  <a:pt x="40" y="94"/>
                </a:cubicBezTo>
                <a:cubicBezTo>
                  <a:pt x="40" y="88"/>
                  <a:pt x="40" y="88"/>
                  <a:pt x="40" y="88"/>
                </a:cubicBezTo>
                <a:cubicBezTo>
                  <a:pt x="40" y="86"/>
                  <a:pt x="39" y="84"/>
                  <a:pt x="37" y="84"/>
                </a:cubicBezTo>
                <a:cubicBezTo>
                  <a:pt x="35" y="84"/>
                  <a:pt x="34" y="86"/>
                  <a:pt x="34" y="88"/>
                </a:cubicBezTo>
                <a:cubicBezTo>
                  <a:pt x="34" y="94"/>
                  <a:pt x="34" y="94"/>
                  <a:pt x="34" y="94"/>
                </a:cubicBezTo>
                <a:cubicBezTo>
                  <a:pt x="27" y="94"/>
                  <a:pt x="27" y="94"/>
                  <a:pt x="27" y="94"/>
                </a:cubicBezTo>
                <a:cubicBezTo>
                  <a:pt x="25" y="94"/>
                  <a:pt x="24" y="96"/>
                  <a:pt x="24" y="98"/>
                </a:cubicBezTo>
                <a:cubicBezTo>
                  <a:pt x="24" y="100"/>
                  <a:pt x="25" y="101"/>
                  <a:pt x="27" y="101"/>
                </a:cubicBezTo>
                <a:cubicBezTo>
                  <a:pt x="34" y="101"/>
                  <a:pt x="34" y="101"/>
                  <a:pt x="34" y="101"/>
                </a:cubicBezTo>
                <a:cubicBezTo>
                  <a:pt x="34" y="108"/>
                  <a:pt x="34" y="108"/>
                  <a:pt x="34" y="108"/>
                </a:cubicBezTo>
                <a:cubicBezTo>
                  <a:pt x="34" y="110"/>
                  <a:pt x="35" y="111"/>
                  <a:pt x="37" y="111"/>
                </a:cubicBezTo>
                <a:cubicBezTo>
                  <a:pt x="39" y="111"/>
                  <a:pt x="40" y="110"/>
                  <a:pt x="40" y="108"/>
                </a:cubicBezTo>
                <a:cubicBezTo>
                  <a:pt x="40" y="101"/>
                  <a:pt x="40" y="101"/>
                  <a:pt x="40" y="101"/>
                </a:cubicBezTo>
                <a:cubicBezTo>
                  <a:pt x="47" y="101"/>
                  <a:pt x="47" y="101"/>
                  <a:pt x="47" y="101"/>
                </a:cubicBezTo>
                <a:cubicBezTo>
                  <a:pt x="49" y="101"/>
                  <a:pt x="50" y="100"/>
                  <a:pt x="50" y="98"/>
                </a:cubicBezTo>
                <a:cubicBezTo>
                  <a:pt x="50" y="96"/>
                  <a:pt x="49" y="94"/>
                  <a:pt x="47" y="94"/>
                </a:cubicBezTo>
                <a:close/>
                <a:moveTo>
                  <a:pt x="104" y="98"/>
                </a:moveTo>
                <a:cubicBezTo>
                  <a:pt x="100" y="98"/>
                  <a:pt x="97" y="101"/>
                  <a:pt x="97" y="104"/>
                </a:cubicBezTo>
                <a:cubicBezTo>
                  <a:pt x="97" y="108"/>
                  <a:pt x="100" y="111"/>
                  <a:pt x="104" y="111"/>
                </a:cubicBezTo>
                <a:cubicBezTo>
                  <a:pt x="107" y="111"/>
                  <a:pt x="110" y="108"/>
                  <a:pt x="110" y="104"/>
                </a:cubicBezTo>
                <a:cubicBezTo>
                  <a:pt x="110" y="101"/>
                  <a:pt x="107" y="98"/>
                  <a:pt x="104" y="98"/>
                </a:cubicBezTo>
                <a:close/>
                <a:moveTo>
                  <a:pt x="110" y="61"/>
                </a:moveTo>
                <a:cubicBezTo>
                  <a:pt x="77" y="61"/>
                  <a:pt x="77" y="61"/>
                  <a:pt x="77" y="61"/>
                </a:cubicBezTo>
                <a:cubicBezTo>
                  <a:pt x="74" y="55"/>
                  <a:pt x="77" y="52"/>
                  <a:pt x="81" y="47"/>
                </a:cubicBezTo>
                <a:cubicBezTo>
                  <a:pt x="85" y="43"/>
                  <a:pt x="90" y="38"/>
                  <a:pt x="90" y="31"/>
                </a:cubicBezTo>
                <a:cubicBezTo>
                  <a:pt x="90" y="12"/>
                  <a:pt x="69" y="2"/>
                  <a:pt x="68" y="1"/>
                </a:cubicBezTo>
                <a:cubicBezTo>
                  <a:pt x="67" y="0"/>
                  <a:pt x="65" y="1"/>
                  <a:pt x="64" y="3"/>
                </a:cubicBezTo>
                <a:cubicBezTo>
                  <a:pt x="63" y="4"/>
                  <a:pt x="64" y="6"/>
                  <a:pt x="65" y="7"/>
                </a:cubicBezTo>
                <a:cubicBezTo>
                  <a:pt x="66" y="7"/>
                  <a:pt x="84" y="17"/>
                  <a:pt x="84" y="31"/>
                </a:cubicBezTo>
                <a:cubicBezTo>
                  <a:pt x="84" y="36"/>
                  <a:pt x="80" y="39"/>
                  <a:pt x="77" y="42"/>
                </a:cubicBezTo>
                <a:cubicBezTo>
                  <a:pt x="72" y="47"/>
                  <a:pt x="67" y="52"/>
                  <a:pt x="70" y="61"/>
                </a:cubicBezTo>
                <a:cubicBezTo>
                  <a:pt x="37" y="61"/>
                  <a:pt x="37" y="61"/>
                  <a:pt x="37" y="61"/>
                </a:cubicBezTo>
                <a:cubicBezTo>
                  <a:pt x="17" y="61"/>
                  <a:pt x="0" y="77"/>
                  <a:pt x="0" y="98"/>
                </a:cubicBezTo>
                <a:cubicBezTo>
                  <a:pt x="0" y="118"/>
                  <a:pt x="17" y="134"/>
                  <a:pt x="37" y="134"/>
                </a:cubicBezTo>
                <a:cubicBezTo>
                  <a:pt x="48" y="134"/>
                  <a:pt x="58" y="129"/>
                  <a:pt x="65" y="121"/>
                </a:cubicBezTo>
                <a:cubicBezTo>
                  <a:pt x="82" y="121"/>
                  <a:pt x="82" y="121"/>
                  <a:pt x="82" y="121"/>
                </a:cubicBezTo>
                <a:cubicBezTo>
                  <a:pt x="89" y="129"/>
                  <a:pt x="99" y="134"/>
                  <a:pt x="110" y="134"/>
                </a:cubicBezTo>
                <a:cubicBezTo>
                  <a:pt x="131" y="134"/>
                  <a:pt x="147" y="118"/>
                  <a:pt x="147" y="98"/>
                </a:cubicBezTo>
                <a:cubicBezTo>
                  <a:pt x="147" y="77"/>
                  <a:pt x="131" y="61"/>
                  <a:pt x="110" y="61"/>
                </a:cubicBezTo>
                <a:close/>
                <a:moveTo>
                  <a:pt x="110" y="128"/>
                </a:moveTo>
                <a:cubicBezTo>
                  <a:pt x="100" y="128"/>
                  <a:pt x="91" y="122"/>
                  <a:pt x="85" y="114"/>
                </a:cubicBezTo>
                <a:cubicBezTo>
                  <a:pt x="62" y="114"/>
                  <a:pt x="62" y="114"/>
                  <a:pt x="62" y="114"/>
                </a:cubicBezTo>
                <a:cubicBezTo>
                  <a:pt x="56" y="122"/>
                  <a:pt x="47" y="128"/>
                  <a:pt x="37" y="128"/>
                </a:cubicBezTo>
                <a:cubicBezTo>
                  <a:pt x="20" y="128"/>
                  <a:pt x="7" y="114"/>
                  <a:pt x="7" y="98"/>
                </a:cubicBezTo>
                <a:cubicBezTo>
                  <a:pt x="7" y="81"/>
                  <a:pt x="20" y="68"/>
                  <a:pt x="37" y="68"/>
                </a:cubicBezTo>
                <a:cubicBezTo>
                  <a:pt x="110" y="68"/>
                  <a:pt x="110" y="68"/>
                  <a:pt x="110" y="68"/>
                </a:cubicBezTo>
                <a:cubicBezTo>
                  <a:pt x="127" y="68"/>
                  <a:pt x="140" y="81"/>
                  <a:pt x="140" y="98"/>
                </a:cubicBezTo>
                <a:cubicBezTo>
                  <a:pt x="140" y="114"/>
                  <a:pt x="127" y="128"/>
                  <a:pt x="110" y="128"/>
                </a:cubicBezTo>
                <a:close/>
                <a:moveTo>
                  <a:pt x="117" y="84"/>
                </a:moveTo>
                <a:cubicBezTo>
                  <a:pt x="113" y="84"/>
                  <a:pt x="110" y="87"/>
                  <a:pt x="110" y="91"/>
                </a:cubicBezTo>
                <a:cubicBezTo>
                  <a:pt x="110" y="95"/>
                  <a:pt x="113" y="98"/>
                  <a:pt x="117" y="98"/>
                </a:cubicBezTo>
                <a:cubicBezTo>
                  <a:pt x="121" y="98"/>
                  <a:pt x="124" y="95"/>
                  <a:pt x="124" y="91"/>
                </a:cubicBezTo>
                <a:cubicBezTo>
                  <a:pt x="124" y="87"/>
                  <a:pt x="121" y="84"/>
                  <a:pt x="117" y="8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70">
            <a:extLst>
              <a:ext uri="{FF2B5EF4-FFF2-40B4-BE49-F238E27FC236}">
                <a16:creationId xmlns:a16="http://schemas.microsoft.com/office/drawing/2014/main" id="{AB57E5F4-8B04-0D15-E964-8AACE36015AC}"/>
              </a:ext>
            </a:extLst>
          </p:cNvPr>
          <p:cNvSpPr>
            <a:spLocks noEditPoints="1"/>
          </p:cNvSpPr>
          <p:nvPr/>
        </p:nvSpPr>
        <p:spPr bwMode="auto">
          <a:xfrm>
            <a:off x="4934982" y="8278768"/>
            <a:ext cx="547688" cy="549275"/>
          </a:xfrm>
          <a:custGeom>
            <a:avLst/>
            <a:gdLst>
              <a:gd name="T0" fmla="*/ 28 w 146"/>
              <a:gd name="T1" fmla="*/ 79 h 146"/>
              <a:gd name="T2" fmla="*/ 31 w 146"/>
              <a:gd name="T3" fmla="*/ 87 h 146"/>
              <a:gd name="T4" fmla="*/ 83 w 146"/>
              <a:gd name="T5" fmla="*/ 53 h 146"/>
              <a:gd name="T6" fmla="*/ 83 w 146"/>
              <a:gd name="T7" fmla="*/ 40 h 146"/>
              <a:gd name="T8" fmla="*/ 83 w 146"/>
              <a:gd name="T9" fmla="*/ 53 h 146"/>
              <a:gd name="T10" fmla="*/ 67 w 146"/>
              <a:gd name="T11" fmla="*/ 51 h 146"/>
              <a:gd name="T12" fmla="*/ 66 w 146"/>
              <a:gd name="T13" fmla="*/ 60 h 146"/>
              <a:gd name="T14" fmla="*/ 42 w 146"/>
              <a:gd name="T15" fmla="*/ 75 h 146"/>
              <a:gd name="T16" fmla="*/ 33 w 146"/>
              <a:gd name="T17" fmla="*/ 73 h 146"/>
              <a:gd name="T18" fmla="*/ 42 w 146"/>
              <a:gd name="T19" fmla="*/ 75 h 146"/>
              <a:gd name="T20" fmla="*/ 33 w 146"/>
              <a:gd name="T21" fmla="*/ 100 h 146"/>
              <a:gd name="T22" fmla="*/ 20 w 146"/>
              <a:gd name="T23" fmla="*/ 100 h 146"/>
              <a:gd name="T24" fmla="*/ 144 w 146"/>
              <a:gd name="T25" fmla="*/ 13 h 146"/>
              <a:gd name="T26" fmla="*/ 97 w 146"/>
              <a:gd name="T27" fmla="*/ 0 h 146"/>
              <a:gd name="T28" fmla="*/ 96 w 146"/>
              <a:gd name="T29" fmla="*/ 0 h 146"/>
              <a:gd name="T30" fmla="*/ 95 w 146"/>
              <a:gd name="T31" fmla="*/ 0 h 146"/>
              <a:gd name="T32" fmla="*/ 4 w 146"/>
              <a:gd name="T33" fmla="*/ 0 h 146"/>
              <a:gd name="T34" fmla="*/ 3 w 146"/>
              <a:gd name="T35" fmla="*/ 0 h 146"/>
              <a:gd name="T36" fmla="*/ 0 w 146"/>
              <a:gd name="T37" fmla="*/ 130 h 146"/>
              <a:gd name="T38" fmla="*/ 2 w 146"/>
              <a:gd name="T39" fmla="*/ 133 h 146"/>
              <a:gd name="T40" fmla="*/ 49 w 146"/>
              <a:gd name="T41" fmla="*/ 146 h 146"/>
              <a:gd name="T42" fmla="*/ 50 w 146"/>
              <a:gd name="T43" fmla="*/ 146 h 146"/>
              <a:gd name="T44" fmla="*/ 96 w 146"/>
              <a:gd name="T45" fmla="*/ 133 h 146"/>
              <a:gd name="T46" fmla="*/ 142 w 146"/>
              <a:gd name="T47" fmla="*/ 146 h 146"/>
              <a:gd name="T48" fmla="*/ 146 w 146"/>
              <a:gd name="T49" fmla="*/ 143 h 146"/>
              <a:gd name="T50" fmla="*/ 144 w 146"/>
              <a:gd name="T51" fmla="*/ 13 h 146"/>
              <a:gd name="T52" fmla="*/ 6 w 146"/>
              <a:gd name="T53" fmla="*/ 127 h 146"/>
              <a:gd name="T54" fmla="*/ 46 w 146"/>
              <a:gd name="T55" fmla="*/ 19 h 146"/>
              <a:gd name="T56" fmla="*/ 93 w 146"/>
              <a:gd name="T57" fmla="*/ 127 h 146"/>
              <a:gd name="T58" fmla="*/ 53 w 146"/>
              <a:gd name="T59" fmla="*/ 63 h 146"/>
              <a:gd name="T60" fmla="*/ 62 w 146"/>
              <a:gd name="T61" fmla="*/ 65 h 146"/>
              <a:gd name="T62" fmla="*/ 53 w 146"/>
              <a:gd name="T63" fmla="*/ 63 h 146"/>
              <a:gd name="T64" fmla="*/ 93 w 146"/>
              <a:gd name="T65" fmla="*/ 8 h 146"/>
              <a:gd name="T66" fmla="*/ 139 w 146"/>
              <a:gd name="T67" fmla="*/ 139 h 146"/>
              <a:gd name="T68" fmla="*/ 99 w 146"/>
              <a:gd name="T69" fmla="*/ 52 h 146"/>
              <a:gd name="T70" fmla="*/ 107 w 146"/>
              <a:gd name="T71" fmla="*/ 49 h 146"/>
              <a:gd name="T72" fmla="*/ 99 w 146"/>
              <a:gd name="T73" fmla="*/ 49 h 146"/>
              <a:gd name="T74" fmla="*/ 139 w 146"/>
              <a:gd name="T75" fmla="*/ 19 h 146"/>
              <a:gd name="T76" fmla="*/ 111 w 146"/>
              <a:gd name="T77" fmla="*/ 63 h 146"/>
              <a:gd name="T78" fmla="*/ 117 w 146"/>
              <a:gd name="T79" fmla="*/ 59 h 146"/>
              <a:gd name="T80" fmla="*/ 113 w 146"/>
              <a:gd name="T81" fmla="*/ 54 h 146"/>
              <a:gd name="T82" fmla="*/ 111 w 146"/>
              <a:gd name="T83" fmla="*/ 63 h 146"/>
              <a:gd name="T84" fmla="*/ 124 w 146"/>
              <a:gd name="T85" fmla="*/ 71 h 146"/>
              <a:gd name="T86" fmla="*/ 115 w 146"/>
              <a:gd name="T87" fmla="*/ 68 h 146"/>
              <a:gd name="T88" fmla="*/ 118 w 146"/>
              <a:gd name="T89" fmla="*/ 94 h 146"/>
              <a:gd name="T90" fmla="*/ 113 w 146"/>
              <a:gd name="T91" fmla="*/ 96 h 146"/>
              <a:gd name="T92" fmla="*/ 118 w 146"/>
              <a:gd name="T93" fmla="*/ 103 h 146"/>
              <a:gd name="T94" fmla="*/ 113 w 146"/>
              <a:gd name="T95" fmla="*/ 110 h 146"/>
              <a:gd name="T96" fmla="*/ 118 w 146"/>
              <a:gd name="T97" fmla="*/ 112 h 146"/>
              <a:gd name="T98" fmla="*/ 127 w 146"/>
              <a:gd name="T99" fmla="*/ 112 h 146"/>
              <a:gd name="T100" fmla="*/ 133 w 146"/>
              <a:gd name="T101" fmla="*/ 110 h 146"/>
              <a:gd name="T102" fmla="*/ 127 w 146"/>
              <a:gd name="T103" fmla="*/ 103 h 146"/>
              <a:gd name="T104" fmla="*/ 133 w 146"/>
              <a:gd name="T105" fmla="*/ 96 h 146"/>
              <a:gd name="T106" fmla="*/ 127 w 146"/>
              <a:gd name="T107" fmla="*/ 94 h 146"/>
              <a:gd name="T108" fmla="*/ 118 w 146"/>
              <a:gd name="T109" fmla="*/ 94 h 146"/>
              <a:gd name="T110" fmla="*/ 125 w 146"/>
              <a:gd name="T111" fmla="*/ 86 h 146"/>
              <a:gd name="T112" fmla="*/ 119 w 146"/>
              <a:gd name="T113" fmla="*/ 79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6" h="146">
                <a:moveTo>
                  <a:pt x="33" y="83"/>
                </a:moveTo>
                <a:cubicBezTo>
                  <a:pt x="28" y="79"/>
                  <a:pt x="28" y="79"/>
                  <a:pt x="28" y="79"/>
                </a:cubicBezTo>
                <a:cubicBezTo>
                  <a:pt x="27" y="81"/>
                  <a:pt x="25" y="83"/>
                  <a:pt x="25" y="86"/>
                </a:cubicBezTo>
                <a:cubicBezTo>
                  <a:pt x="31" y="87"/>
                  <a:pt x="31" y="87"/>
                  <a:pt x="31" y="87"/>
                </a:cubicBezTo>
                <a:cubicBezTo>
                  <a:pt x="32" y="86"/>
                  <a:pt x="32" y="84"/>
                  <a:pt x="33" y="83"/>
                </a:cubicBezTo>
                <a:close/>
                <a:moveTo>
                  <a:pt x="83" y="53"/>
                </a:moveTo>
                <a:cubicBezTo>
                  <a:pt x="86" y="53"/>
                  <a:pt x="89" y="50"/>
                  <a:pt x="89" y="47"/>
                </a:cubicBezTo>
                <a:cubicBezTo>
                  <a:pt x="89" y="43"/>
                  <a:pt x="86" y="40"/>
                  <a:pt x="83" y="40"/>
                </a:cubicBezTo>
                <a:cubicBezTo>
                  <a:pt x="79" y="40"/>
                  <a:pt x="76" y="43"/>
                  <a:pt x="76" y="47"/>
                </a:cubicBezTo>
                <a:cubicBezTo>
                  <a:pt x="76" y="50"/>
                  <a:pt x="79" y="53"/>
                  <a:pt x="83" y="53"/>
                </a:cubicBezTo>
                <a:close/>
                <a:moveTo>
                  <a:pt x="71" y="56"/>
                </a:moveTo>
                <a:cubicBezTo>
                  <a:pt x="67" y="51"/>
                  <a:pt x="67" y="51"/>
                  <a:pt x="67" y="51"/>
                </a:cubicBezTo>
                <a:cubicBezTo>
                  <a:pt x="65" y="52"/>
                  <a:pt x="63" y="54"/>
                  <a:pt x="61" y="55"/>
                </a:cubicBezTo>
                <a:cubicBezTo>
                  <a:pt x="66" y="60"/>
                  <a:pt x="66" y="60"/>
                  <a:pt x="66" y="60"/>
                </a:cubicBezTo>
                <a:cubicBezTo>
                  <a:pt x="68" y="58"/>
                  <a:pt x="69" y="57"/>
                  <a:pt x="71" y="56"/>
                </a:cubicBezTo>
                <a:close/>
                <a:moveTo>
                  <a:pt x="42" y="75"/>
                </a:moveTo>
                <a:cubicBezTo>
                  <a:pt x="38" y="69"/>
                  <a:pt x="38" y="69"/>
                  <a:pt x="38" y="69"/>
                </a:cubicBezTo>
                <a:cubicBezTo>
                  <a:pt x="36" y="70"/>
                  <a:pt x="35" y="72"/>
                  <a:pt x="33" y="73"/>
                </a:cubicBezTo>
                <a:cubicBezTo>
                  <a:pt x="37" y="78"/>
                  <a:pt x="37" y="78"/>
                  <a:pt x="37" y="78"/>
                </a:cubicBezTo>
                <a:cubicBezTo>
                  <a:pt x="39" y="77"/>
                  <a:pt x="40" y="76"/>
                  <a:pt x="42" y="75"/>
                </a:cubicBezTo>
                <a:close/>
                <a:moveTo>
                  <a:pt x="26" y="106"/>
                </a:moveTo>
                <a:cubicBezTo>
                  <a:pt x="30" y="106"/>
                  <a:pt x="33" y="104"/>
                  <a:pt x="33" y="100"/>
                </a:cubicBezTo>
                <a:cubicBezTo>
                  <a:pt x="33" y="96"/>
                  <a:pt x="30" y="93"/>
                  <a:pt x="26" y="93"/>
                </a:cubicBezTo>
                <a:cubicBezTo>
                  <a:pt x="23" y="93"/>
                  <a:pt x="20" y="96"/>
                  <a:pt x="20" y="100"/>
                </a:cubicBezTo>
                <a:cubicBezTo>
                  <a:pt x="20" y="104"/>
                  <a:pt x="23" y="106"/>
                  <a:pt x="26" y="106"/>
                </a:cubicBezTo>
                <a:close/>
                <a:moveTo>
                  <a:pt x="144" y="13"/>
                </a:moveTo>
                <a:cubicBezTo>
                  <a:pt x="144" y="13"/>
                  <a:pt x="144" y="13"/>
                  <a:pt x="144" y="13"/>
                </a:cubicBezTo>
                <a:cubicBezTo>
                  <a:pt x="97" y="0"/>
                  <a:pt x="97" y="0"/>
                  <a:pt x="97" y="0"/>
                </a:cubicBezTo>
                <a:cubicBezTo>
                  <a:pt x="97" y="0"/>
                  <a:pt x="97" y="0"/>
                  <a:pt x="97" y="0"/>
                </a:cubicBezTo>
                <a:cubicBezTo>
                  <a:pt x="97" y="0"/>
                  <a:pt x="96" y="0"/>
                  <a:pt x="96" y="0"/>
                </a:cubicBezTo>
                <a:cubicBezTo>
                  <a:pt x="96" y="0"/>
                  <a:pt x="95" y="0"/>
                  <a:pt x="95" y="0"/>
                </a:cubicBezTo>
                <a:cubicBezTo>
                  <a:pt x="95" y="0"/>
                  <a:pt x="95" y="0"/>
                  <a:pt x="95" y="0"/>
                </a:cubicBezTo>
                <a:cubicBezTo>
                  <a:pt x="49" y="13"/>
                  <a:pt x="49" y="13"/>
                  <a:pt x="49" y="13"/>
                </a:cubicBezTo>
                <a:cubicBezTo>
                  <a:pt x="4" y="0"/>
                  <a:pt x="4" y="0"/>
                  <a:pt x="4" y="0"/>
                </a:cubicBezTo>
                <a:cubicBezTo>
                  <a:pt x="4" y="0"/>
                  <a:pt x="4" y="0"/>
                  <a:pt x="4" y="0"/>
                </a:cubicBezTo>
                <a:cubicBezTo>
                  <a:pt x="4" y="0"/>
                  <a:pt x="3" y="0"/>
                  <a:pt x="3" y="0"/>
                </a:cubicBezTo>
                <a:cubicBezTo>
                  <a:pt x="1" y="0"/>
                  <a:pt x="0" y="1"/>
                  <a:pt x="0" y="3"/>
                </a:cubicBezTo>
                <a:cubicBezTo>
                  <a:pt x="0" y="130"/>
                  <a:pt x="0" y="130"/>
                  <a:pt x="0" y="130"/>
                </a:cubicBezTo>
                <a:cubicBezTo>
                  <a:pt x="0" y="131"/>
                  <a:pt x="1" y="133"/>
                  <a:pt x="2" y="133"/>
                </a:cubicBezTo>
                <a:cubicBezTo>
                  <a:pt x="2" y="133"/>
                  <a:pt x="2" y="133"/>
                  <a:pt x="2" y="133"/>
                </a:cubicBezTo>
                <a:cubicBezTo>
                  <a:pt x="49" y="146"/>
                  <a:pt x="49" y="146"/>
                  <a:pt x="49" y="146"/>
                </a:cubicBezTo>
                <a:cubicBezTo>
                  <a:pt x="49" y="146"/>
                  <a:pt x="49" y="146"/>
                  <a:pt x="49" y="146"/>
                </a:cubicBezTo>
                <a:cubicBezTo>
                  <a:pt x="49" y="146"/>
                  <a:pt x="49" y="146"/>
                  <a:pt x="49" y="146"/>
                </a:cubicBezTo>
                <a:cubicBezTo>
                  <a:pt x="50" y="146"/>
                  <a:pt x="50" y="146"/>
                  <a:pt x="50" y="146"/>
                </a:cubicBezTo>
                <a:cubicBezTo>
                  <a:pt x="50" y="146"/>
                  <a:pt x="50" y="146"/>
                  <a:pt x="50" y="146"/>
                </a:cubicBezTo>
                <a:cubicBezTo>
                  <a:pt x="96" y="133"/>
                  <a:pt x="96" y="133"/>
                  <a:pt x="96" y="133"/>
                </a:cubicBezTo>
                <a:cubicBezTo>
                  <a:pt x="142" y="146"/>
                  <a:pt x="142" y="146"/>
                  <a:pt x="142" y="146"/>
                </a:cubicBezTo>
                <a:cubicBezTo>
                  <a:pt x="142" y="146"/>
                  <a:pt x="142" y="146"/>
                  <a:pt x="142" y="146"/>
                </a:cubicBezTo>
                <a:cubicBezTo>
                  <a:pt x="142" y="146"/>
                  <a:pt x="142" y="146"/>
                  <a:pt x="143" y="146"/>
                </a:cubicBezTo>
                <a:cubicBezTo>
                  <a:pt x="145" y="146"/>
                  <a:pt x="146" y="145"/>
                  <a:pt x="146" y="143"/>
                </a:cubicBezTo>
                <a:cubicBezTo>
                  <a:pt x="146" y="17"/>
                  <a:pt x="146" y="17"/>
                  <a:pt x="146" y="17"/>
                </a:cubicBezTo>
                <a:cubicBezTo>
                  <a:pt x="146" y="15"/>
                  <a:pt x="145" y="14"/>
                  <a:pt x="144" y="13"/>
                </a:cubicBezTo>
                <a:close/>
                <a:moveTo>
                  <a:pt x="46" y="139"/>
                </a:moveTo>
                <a:cubicBezTo>
                  <a:pt x="6" y="127"/>
                  <a:pt x="6" y="127"/>
                  <a:pt x="6" y="127"/>
                </a:cubicBezTo>
                <a:cubicBezTo>
                  <a:pt x="6" y="8"/>
                  <a:pt x="6" y="8"/>
                  <a:pt x="6" y="8"/>
                </a:cubicBezTo>
                <a:cubicBezTo>
                  <a:pt x="46" y="19"/>
                  <a:pt x="46" y="19"/>
                  <a:pt x="46" y="19"/>
                </a:cubicBezTo>
                <a:lnTo>
                  <a:pt x="46" y="139"/>
                </a:lnTo>
                <a:close/>
                <a:moveTo>
                  <a:pt x="93" y="127"/>
                </a:moveTo>
                <a:cubicBezTo>
                  <a:pt x="53" y="139"/>
                  <a:pt x="53" y="139"/>
                  <a:pt x="53" y="139"/>
                </a:cubicBezTo>
                <a:cubicBezTo>
                  <a:pt x="53" y="63"/>
                  <a:pt x="53" y="63"/>
                  <a:pt x="53" y="63"/>
                </a:cubicBezTo>
                <a:cubicBezTo>
                  <a:pt x="55" y="69"/>
                  <a:pt x="55" y="69"/>
                  <a:pt x="55" y="69"/>
                </a:cubicBezTo>
                <a:cubicBezTo>
                  <a:pt x="58" y="68"/>
                  <a:pt x="60" y="67"/>
                  <a:pt x="62" y="65"/>
                </a:cubicBezTo>
                <a:cubicBezTo>
                  <a:pt x="57" y="60"/>
                  <a:pt x="57" y="60"/>
                  <a:pt x="57" y="60"/>
                </a:cubicBezTo>
                <a:cubicBezTo>
                  <a:pt x="56" y="61"/>
                  <a:pt x="54" y="62"/>
                  <a:pt x="53" y="63"/>
                </a:cubicBezTo>
                <a:cubicBezTo>
                  <a:pt x="53" y="19"/>
                  <a:pt x="53" y="19"/>
                  <a:pt x="53" y="19"/>
                </a:cubicBezTo>
                <a:cubicBezTo>
                  <a:pt x="93" y="8"/>
                  <a:pt x="93" y="8"/>
                  <a:pt x="93" y="8"/>
                </a:cubicBezTo>
                <a:lnTo>
                  <a:pt x="93" y="127"/>
                </a:lnTo>
                <a:close/>
                <a:moveTo>
                  <a:pt x="139" y="139"/>
                </a:moveTo>
                <a:cubicBezTo>
                  <a:pt x="99" y="127"/>
                  <a:pt x="99" y="127"/>
                  <a:pt x="99" y="127"/>
                </a:cubicBezTo>
                <a:cubicBezTo>
                  <a:pt x="99" y="52"/>
                  <a:pt x="99" y="52"/>
                  <a:pt x="99" y="52"/>
                </a:cubicBezTo>
                <a:cubicBezTo>
                  <a:pt x="101" y="53"/>
                  <a:pt x="102" y="54"/>
                  <a:pt x="103" y="54"/>
                </a:cubicBezTo>
                <a:cubicBezTo>
                  <a:pt x="107" y="49"/>
                  <a:pt x="107" y="49"/>
                  <a:pt x="107" y="49"/>
                </a:cubicBezTo>
                <a:cubicBezTo>
                  <a:pt x="106" y="48"/>
                  <a:pt x="103" y="47"/>
                  <a:pt x="101" y="46"/>
                </a:cubicBezTo>
                <a:cubicBezTo>
                  <a:pt x="99" y="49"/>
                  <a:pt x="99" y="49"/>
                  <a:pt x="99" y="49"/>
                </a:cubicBezTo>
                <a:cubicBezTo>
                  <a:pt x="99" y="8"/>
                  <a:pt x="99" y="8"/>
                  <a:pt x="99" y="8"/>
                </a:cubicBezTo>
                <a:cubicBezTo>
                  <a:pt x="139" y="19"/>
                  <a:pt x="139" y="19"/>
                  <a:pt x="139" y="19"/>
                </a:cubicBezTo>
                <a:lnTo>
                  <a:pt x="139" y="139"/>
                </a:lnTo>
                <a:close/>
                <a:moveTo>
                  <a:pt x="111" y="63"/>
                </a:moveTo>
                <a:cubicBezTo>
                  <a:pt x="112" y="64"/>
                  <a:pt x="112" y="64"/>
                  <a:pt x="112" y="64"/>
                </a:cubicBezTo>
                <a:cubicBezTo>
                  <a:pt x="117" y="59"/>
                  <a:pt x="117" y="59"/>
                  <a:pt x="117" y="59"/>
                </a:cubicBezTo>
                <a:cubicBezTo>
                  <a:pt x="116" y="59"/>
                  <a:pt x="116" y="59"/>
                  <a:pt x="116" y="59"/>
                </a:cubicBezTo>
                <a:cubicBezTo>
                  <a:pt x="115" y="57"/>
                  <a:pt x="114" y="56"/>
                  <a:pt x="113" y="54"/>
                </a:cubicBezTo>
                <a:cubicBezTo>
                  <a:pt x="107" y="58"/>
                  <a:pt x="107" y="58"/>
                  <a:pt x="107" y="58"/>
                </a:cubicBezTo>
                <a:cubicBezTo>
                  <a:pt x="108" y="60"/>
                  <a:pt x="110" y="61"/>
                  <a:pt x="111" y="63"/>
                </a:cubicBezTo>
                <a:close/>
                <a:moveTo>
                  <a:pt x="118" y="73"/>
                </a:moveTo>
                <a:cubicBezTo>
                  <a:pt x="124" y="71"/>
                  <a:pt x="124" y="71"/>
                  <a:pt x="124" y="71"/>
                </a:cubicBezTo>
                <a:cubicBezTo>
                  <a:pt x="123" y="69"/>
                  <a:pt x="122" y="67"/>
                  <a:pt x="121" y="65"/>
                </a:cubicBezTo>
                <a:cubicBezTo>
                  <a:pt x="115" y="68"/>
                  <a:pt x="115" y="68"/>
                  <a:pt x="115" y="68"/>
                </a:cubicBezTo>
                <a:cubicBezTo>
                  <a:pt x="116" y="70"/>
                  <a:pt x="117" y="72"/>
                  <a:pt x="118" y="73"/>
                </a:cubicBezTo>
                <a:close/>
                <a:moveTo>
                  <a:pt x="118" y="94"/>
                </a:moveTo>
                <a:cubicBezTo>
                  <a:pt x="118" y="94"/>
                  <a:pt x="117" y="93"/>
                  <a:pt x="116" y="93"/>
                </a:cubicBezTo>
                <a:cubicBezTo>
                  <a:pt x="114" y="93"/>
                  <a:pt x="113" y="95"/>
                  <a:pt x="113" y="96"/>
                </a:cubicBezTo>
                <a:cubicBezTo>
                  <a:pt x="113" y="97"/>
                  <a:pt x="113" y="98"/>
                  <a:pt x="114" y="99"/>
                </a:cubicBezTo>
                <a:cubicBezTo>
                  <a:pt x="118" y="103"/>
                  <a:pt x="118" y="103"/>
                  <a:pt x="118" y="103"/>
                </a:cubicBezTo>
                <a:cubicBezTo>
                  <a:pt x="114" y="107"/>
                  <a:pt x="114" y="107"/>
                  <a:pt x="114" y="107"/>
                </a:cubicBezTo>
                <a:cubicBezTo>
                  <a:pt x="113" y="108"/>
                  <a:pt x="113" y="109"/>
                  <a:pt x="113" y="110"/>
                </a:cubicBezTo>
                <a:cubicBezTo>
                  <a:pt x="113" y="112"/>
                  <a:pt x="114" y="113"/>
                  <a:pt x="116" y="113"/>
                </a:cubicBezTo>
                <a:cubicBezTo>
                  <a:pt x="117" y="113"/>
                  <a:pt x="118" y="113"/>
                  <a:pt x="118" y="112"/>
                </a:cubicBezTo>
                <a:cubicBezTo>
                  <a:pt x="123" y="108"/>
                  <a:pt x="123" y="108"/>
                  <a:pt x="123" y="108"/>
                </a:cubicBezTo>
                <a:cubicBezTo>
                  <a:pt x="127" y="112"/>
                  <a:pt x="127" y="112"/>
                  <a:pt x="127" y="112"/>
                </a:cubicBezTo>
                <a:cubicBezTo>
                  <a:pt x="128" y="113"/>
                  <a:pt x="128" y="113"/>
                  <a:pt x="129" y="113"/>
                </a:cubicBezTo>
                <a:cubicBezTo>
                  <a:pt x="131" y="113"/>
                  <a:pt x="133" y="112"/>
                  <a:pt x="133" y="110"/>
                </a:cubicBezTo>
                <a:cubicBezTo>
                  <a:pt x="133" y="109"/>
                  <a:pt x="132" y="108"/>
                  <a:pt x="132" y="107"/>
                </a:cubicBezTo>
                <a:cubicBezTo>
                  <a:pt x="127" y="103"/>
                  <a:pt x="127" y="103"/>
                  <a:pt x="127" y="103"/>
                </a:cubicBezTo>
                <a:cubicBezTo>
                  <a:pt x="132" y="99"/>
                  <a:pt x="132" y="99"/>
                  <a:pt x="132" y="99"/>
                </a:cubicBezTo>
                <a:cubicBezTo>
                  <a:pt x="132" y="98"/>
                  <a:pt x="133" y="97"/>
                  <a:pt x="133" y="96"/>
                </a:cubicBezTo>
                <a:cubicBezTo>
                  <a:pt x="133" y="95"/>
                  <a:pt x="131" y="93"/>
                  <a:pt x="129" y="93"/>
                </a:cubicBezTo>
                <a:cubicBezTo>
                  <a:pt x="128" y="93"/>
                  <a:pt x="128" y="94"/>
                  <a:pt x="127" y="94"/>
                </a:cubicBezTo>
                <a:cubicBezTo>
                  <a:pt x="123" y="98"/>
                  <a:pt x="123" y="98"/>
                  <a:pt x="123" y="98"/>
                </a:cubicBezTo>
                <a:lnTo>
                  <a:pt x="118" y="94"/>
                </a:lnTo>
                <a:close/>
                <a:moveTo>
                  <a:pt x="119" y="85"/>
                </a:moveTo>
                <a:cubicBezTo>
                  <a:pt x="125" y="86"/>
                  <a:pt x="125" y="86"/>
                  <a:pt x="125" y="86"/>
                </a:cubicBezTo>
                <a:cubicBezTo>
                  <a:pt x="125" y="83"/>
                  <a:pt x="126" y="81"/>
                  <a:pt x="125" y="79"/>
                </a:cubicBezTo>
                <a:cubicBezTo>
                  <a:pt x="119" y="79"/>
                  <a:pt x="119" y="79"/>
                  <a:pt x="119" y="79"/>
                </a:cubicBezTo>
                <a:cubicBezTo>
                  <a:pt x="119" y="81"/>
                  <a:pt x="119" y="83"/>
                  <a:pt x="119" y="85"/>
                </a:cubicBezTo>
                <a:close/>
              </a:path>
            </a:pathLst>
          </a:custGeom>
          <a:solidFill>
            <a:schemeClr val="tx1">
              <a:lumMod val="75000"/>
              <a:lumOff val="25000"/>
            </a:schemeClr>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7751940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Rounded Corners 57">
            <a:extLst>
              <a:ext uri="{FF2B5EF4-FFF2-40B4-BE49-F238E27FC236}">
                <a16:creationId xmlns:a16="http://schemas.microsoft.com/office/drawing/2014/main" id="{BB31269A-D1C7-45AE-B350-B8190557D557}"/>
              </a:ext>
            </a:extLst>
          </p:cNvPr>
          <p:cNvSpPr/>
          <p:nvPr/>
        </p:nvSpPr>
        <p:spPr>
          <a:xfrm>
            <a:off x="3620666" y="4839962"/>
            <a:ext cx="8504741" cy="1899497"/>
          </a:xfrm>
          <a:prstGeom prst="roundRect">
            <a:avLst>
              <a:gd name="adj" fmla="val 14239"/>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grpSp>
        <p:nvGrpSpPr>
          <p:cNvPr id="34" name="Group 33">
            <a:extLst>
              <a:ext uri="{FF2B5EF4-FFF2-40B4-BE49-F238E27FC236}">
                <a16:creationId xmlns:a16="http://schemas.microsoft.com/office/drawing/2014/main" id="{75BCECBB-5B17-4AAF-B1E3-543012BC0338}"/>
              </a:ext>
            </a:extLst>
          </p:cNvPr>
          <p:cNvGrpSpPr/>
          <p:nvPr/>
        </p:nvGrpSpPr>
        <p:grpSpPr>
          <a:xfrm>
            <a:off x="12685653" y="2619011"/>
            <a:ext cx="4379176" cy="6451709"/>
            <a:chOff x="1444164" y="2583944"/>
            <a:chExt cx="4939422" cy="6399635"/>
          </a:xfrm>
        </p:grpSpPr>
        <p:sp>
          <p:nvSpPr>
            <p:cNvPr id="35" name="Rectangle: Rounded Corners 34">
              <a:extLst>
                <a:ext uri="{FF2B5EF4-FFF2-40B4-BE49-F238E27FC236}">
                  <a16:creationId xmlns:a16="http://schemas.microsoft.com/office/drawing/2014/main" id="{D754CD16-EA9F-45E6-9D27-7A36D9B63B67}"/>
                </a:ext>
              </a:extLst>
            </p:cNvPr>
            <p:cNvSpPr/>
            <p:nvPr/>
          </p:nvSpPr>
          <p:spPr>
            <a:xfrm>
              <a:off x="1444164" y="2583944"/>
              <a:ext cx="4939422" cy="6399635"/>
            </a:xfrm>
            <a:prstGeom prst="roundRect">
              <a:avLst>
                <a:gd name="adj" fmla="val 7158"/>
              </a:avLst>
            </a:prstGeom>
            <a:solidFill>
              <a:srgbClr val="EDF5FC"/>
            </a:solidFill>
            <a:ln w="25400">
              <a:noFill/>
            </a:ln>
            <a:effectLst>
              <a:outerShdw blurRad="266700" dist="203200" dir="13500000" algn="tl" rotWithShape="0">
                <a:schemeClr val="bg1">
                  <a:alpha val="6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36" name="Rectangle: Rounded Corners 35">
              <a:extLst>
                <a:ext uri="{FF2B5EF4-FFF2-40B4-BE49-F238E27FC236}">
                  <a16:creationId xmlns:a16="http://schemas.microsoft.com/office/drawing/2014/main" id="{F18E8686-0570-4790-B5F6-A8C4B2EA677B}"/>
                </a:ext>
              </a:extLst>
            </p:cNvPr>
            <p:cNvSpPr/>
            <p:nvPr/>
          </p:nvSpPr>
          <p:spPr>
            <a:xfrm>
              <a:off x="1444164" y="2583944"/>
              <a:ext cx="4939422" cy="6399635"/>
            </a:xfrm>
            <a:prstGeom prst="roundRect">
              <a:avLst>
                <a:gd name="adj" fmla="val 7158"/>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grpSp>
      <p:sp>
        <p:nvSpPr>
          <p:cNvPr id="10" name="TextBox 9">
            <a:extLst>
              <a:ext uri="{FF2B5EF4-FFF2-40B4-BE49-F238E27FC236}">
                <a16:creationId xmlns:a16="http://schemas.microsoft.com/office/drawing/2014/main" id="{CBA417F4-5916-47C0-BBBB-40178E56F708}"/>
              </a:ext>
            </a:extLst>
          </p:cNvPr>
          <p:cNvSpPr txBox="1"/>
          <p:nvPr/>
        </p:nvSpPr>
        <p:spPr>
          <a:xfrm>
            <a:off x="1265157" y="1302858"/>
            <a:ext cx="12272209" cy="1019510"/>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Education</a:t>
            </a:r>
          </a:p>
        </p:txBody>
      </p:sp>
      <p:sp>
        <p:nvSpPr>
          <p:cNvPr id="26" name="Rectangle: Rounded Corners 25">
            <a:extLst>
              <a:ext uri="{FF2B5EF4-FFF2-40B4-BE49-F238E27FC236}">
                <a16:creationId xmlns:a16="http://schemas.microsoft.com/office/drawing/2014/main" id="{867ACE49-A6F1-4B91-AA33-0CADE7D8E618}"/>
              </a:ext>
            </a:extLst>
          </p:cNvPr>
          <p:cNvSpPr/>
          <p:nvPr/>
        </p:nvSpPr>
        <p:spPr>
          <a:xfrm>
            <a:off x="3620666" y="2619011"/>
            <a:ext cx="8504741" cy="1899497"/>
          </a:xfrm>
          <a:prstGeom prst="roundRect">
            <a:avLst>
              <a:gd name="adj" fmla="val 14239"/>
            </a:avLst>
          </a:prstGeom>
          <a:solidFill>
            <a:srgbClr val="EDF5FC"/>
          </a:solidFill>
          <a:ln w="25400">
            <a:noFill/>
          </a:ln>
          <a:effectLst>
            <a:outerShdw blurRad="266700" dist="203200" dir="13500000" algn="tl" rotWithShape="0">
              <a:schemeClr val="bg1">
                <a:alpha val="6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27" name="Rectangle: Rounded Corners 26">
            <a:extLst>
              <a:ext uri="{FF2B5EF4-FFF2-40B4-BE49-F238E27FC236}">
                <a16:creationId xmlns:a16="http://schemas.microsoft.com/office/drawing/2014/main" id="{459A6F29-E0C4-43DC-AA84-3BE981010805}"/>
              </a:ext>
            </a:extLst>
          </p:cNvPr>
          <p:cNvSpPr/>
          <p:nvPr/>
        </p:nvSpPr>
        <p:spPr>
          <a:xfrm>
            <a:off x="3620666" y="2619012"/>
            <a:ext cx="8504741" cy="1899497"/>
          </a:xfrm>
          <a:prstGeom prst="roundRect">
            <a:avLst>
              <a:gd name="adj" fmla="val 14239"/>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28" name="Google Shape;578;p86">
            <a:extLst>
              <a:ext uri="{FF2B5EF4-FFF2-40B4-BE49-F238E27FC236}">
                <a16:creationId xmlns:a16="http://schemas.microsoft.com/office/drawing/2014/main" id="{A30F1C8B-F88F-42A3-A40D-FF002BD0DD56}"/>
              </a:ext>
            </a:extLst>
          </p:cNvPr>
          <p:cNvSpPr txBox="1"/>
          <p:nvPr/>
        </p:nvSpPr>
        <p:spPr>
          <a:xfrm>
            <a:off x="4023361" y="2940466"/>
            <a:ext cx="7704714" cy="1457210"/>
          </a:xfrm>
          <a:prstGeom prst="rect">
            <a:avLst/>
          </a:prstGeom>
          <a:noFill/>
          <a:ln>
            <a:noFill/>
          </a:ln>
        </p:spPr>
        <p:txBody>
          <a:bodyPr spcFirstLastPara="1" wrap="square" lIns="91425" tIns="45700" rIns="91425" bIns="45700" anchor="t" anchorCtr="0">
            <a:no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2021-2023 | Academic Info</a:t>
            </a:r>
          </a:p>
          <a:p>
            <a:pPr lvl="0">
              <a:lnSpc>
                <a:spcPct val="150000"/>
              </a:lnSpc>
              <a:buClr>
                <a:srgbClr val="000000"/>
              </a:buClr>
              <a:buSzPts val="1400"/>
            </a:pPr>
            <a:r>
              <a:rPr lang="en-US" dirty="0">
                <a:solidFill>
                  <a:schemeClr val="bg2"/>
                </a:solidFill>
                <a:ea typeface="Karla"/>
                <a:cs typeface="Karla"/>
                <a:sym typeface="Karla"/>
              </a:rPr>
              <a:t>Lorem ipsum dolor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consectetur</a:t>
            </a:r>
            <a:r>
              <a:rPr lang="en-US" dirty="0">
                <a:solidFill>
                  <a:schemeClr val="bg2"/>
                </a:solidFill>
                <a:ea typeface="Karla"/>
                <a:cs typeface="Karla"/>
                <a:sym typeface="Karla"/>
              </a:rPr>
              <a:t> </a:t>
            </a:r>
            <a:r>
              <a:rPr lang="en-US" dirty="0" err="1">
                <a:solidFill>
                  <a:schemeClr val="bg2"/>
                </a:solidFill>
                <a:ea typeface="Karla"/>
                <a:cs typeface="Karla"/>
                <a:sym typeface="Karla"/>
              </a:rPr>
              <a:t>adipiscing</a:t>
            </a:r>
            <a:r>
              <a:rPr lang="en-US" dirty="0">
                <a:solidFill>
                  <a:schemeClr val="bg2"/>
                </a:solidFill>
                <a:ea typeface="Karla"/>
                <a:cs typeface="Karla"/>
                <a:sym typeface="Karla"/>
              </a:rPr>
              <a:t> </a:t>
            </a:r>
            <a:r>
              <a:rPr lang="en-US" dirty="0" err="1">
                <a:solidFill>
                  <a:schemeClr val="bg2"/>
                </a:solidFill>
                <a:ea typeface="Karla"/>
                <a:cs typeface="Karla"/>
                <a:sym typeface="Karla"/>
              </a:rPr>
              <a:t>elit</a:t>
            </a:r>
            <a:r>
              <a:rPr lang="en-US" dirty="0">
                <a:solidFill>
                  <a:schemeClr val="bg2"/>
                </a:solidFill>
                <a:ea typeface="Karla"/>
                <a:cs typeface="Karla"/>
                <a:sym typeface="Karla"/>
              </a:rPr>
              <a:t>. Duis </a:t>
            </a:r>
            <a:r>
              <a:rPr lang="en-US" dirty="0" err="1">
                <a:solidFill>
                  <a:schemeClr val="bg2"/>
                </a:solidFill>
                <a:ea typeface="Karla"/>
                <a:cs typeface="Karla"/>
                <a:sym typeface="Karla"/>
              </a:rPr>
              <a:t>congue</a:t>
            </a:r>
            <a:r>
              <a:rPr lang="en-US" dirty="0">
                <a:solidFill>
                  <a:schemeClr val="bg2"/>
                </a:solidFill>
                <a:ea typeface="Karla"/>
                <a:cs typeface="Karla"/>
                <a:sym typeface="Karla"/>
              </a:rPr>
              <a:t> </a:t>
            </a:r>
            <a:r>
              <a:rPr lang="en-US" dirty="0" err="1">
                <a:solidFill>
                  <a:schemeClr val="bg2"/>
                </a:solidFill>
                <a:ea typeface="Karla"/>
                <a:cs typeface="Karla"/>
                <a:sym typeface="Karla"/>
              </a:rPr>
              <a:t>consequat</a:t>
            </a:r>
            <a:r>
              <a:rPr lang="en-US" dirty="0">
                <a:solidFill>
                  <a:schemeClr val="bg2"/>
                </a:solidFill>
                <a:ea typeface="Karla"/>
                <a:cs typeface="Karla"/>
                <a:sym typeface="Karla"/>
              </a:rPr>
              <a:t> </a:t>
            </a:r>
            <a:r>
              <a:rPr lang="en-US" dirty="0" err="1">
                <a:solidFill>
                  <a:schemeClr val="bg2"/>
                </a:solidFill>
                <a:ea typeface="Karla"/>
                <a:cs typeface="Karla"/>
                <a:sym typeface="Karla"/>
              </a:rPr>
              <a:t>mattis</a:t>
            </a:r>
            <a:r>
              <a:rPr lang="en-US" dirty="0">
                <a:solidFill>
                  <a:schemeClr val="bg2"/>
                </a:solidFill>
                <a:ea typeface="Karla"/>
                <a:cs typeface="Karla"/>
                <a:sym typeface="Karla"/>
              </a:rPr>
              <a:t>. </a:t>
            </a:r>
            <a:r>
              <a:rPr lang="en-US" dirty="0" err="1">
                <a:solidFill>
                  <a:schemeClr val="bg2"/>
                </a:solidFill>
                <a:ea typeface="Karla"/>
                <a:cs typeface="Karla"/>
                <a:sym typeface="Karla"/>
              </a:rPr>
              <a:t>Nullam</a:t>
            </a:r>
            <a:r>
              <a:rPr lang="en-US" dirty="0">
                <a:solidFill>
                  <a:schemeClr val="bg2"/>
                </a:solidFill>
                <a:ea typeface="Karla"/>
                <a:cs typeface="Karla"/>
                <a:sym typeface="Karla"/>
              </a:rPr>
              <a:t> in </a:t>
            </a:r>
            <a:r>
              <a:rPr lang="en-US" dirty="0" err="1">
                <a:solidFill>
                  <a:schemeClr val="bg2"/>
                </a:solidFill>
                <a:ea typeface="Karla"/>
                <a:cs typeface="Karla"/>
                <a:sym typeface="Karla"/>
              </a:rPr>
              <a:t>feugiat</a:t>
            </a:r>
            <a:r>
              <a:rPr lang="en-US" dirty="0">
                <a:solidFill>
                  <a:schemeClr val="bg2"/>
                </a:solidFill>
                <a:ea typeface="Karla"/>
                <a:cs typeface="Karla"/>
                <a:sym typeface="Karla"/>
              </a:rPr>
              <a:t> </a:t>
            </a:r>
            <a:r>
              <a:rPr lang="en-US" dirty="0" err="1">
                <a:solidFill>
                  <a:schemeClr val="bg2"/>
                </a:solidFill>
                <a:ea typeface="Karla"/>
                <a:cs typeface="Karla"/>
                <a:sym typeface="Karla"/>
              </a:rPr>
              <a:t>felis</a:t>
            </a:r>
            <a:r>
              <a:rPr lang="en-US" dirty="0">
                <a:solidFill>
                  <a:schemeClr val="bg2"/>
                </a:solidFill>
                <a:ea typeface="Karla"/>
                <a:cs typeface="Karla"/>
                <a:sym typeface="Karla"/>
              </a:rPr>
              <a:t>,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dignissim</a:t>
            </a:r>
            <a:r>
              <a:rPr lang="en-US" dirty="0">
                <a:solidFill>
                  <a:schemeClr val="bg2"/>
                </a:solidFill>
                <a:ea typeface="Karla"/>
                <a:cs typeface="Karla"/>
                <a:sym typeface="Karla"/>
              </a:rPr>
              <a:t> </a:t>
            </a:r>
            <a:r>
              <a:rPr lang="en-US" dirty="0" err="1">
                <a:solidFill>
                  <a:schemeClr val="bg2"/>
                </a:solidFill>
                <a:ea typeface="Karla"/>
                <a:cs typeface="Karla"/>
                <a:sym typeface="Karla"/>
              </a:rPr>
              <a:t>velit</a:t>
            </a:r>
            <a:r>
              <a:rPr lang="en-US" dirty="0">
                <a:solidFill>
                  <a:schemeClr val="bg2"/>
                </a:solidFill>
                <a:ea typeface="Karla"/>
                <a:cs typeface="Karla"/>
                <a:sym typeface="Karla"/>
              </a:rPr>
              <a:t>.</a:t>
            </a:r>
            <a:endParaRPr lang="en-US" b="0" i="0" u="none" strike="noStrike" cap="none" dirty="0">
              <a:solidFill>
                <a:schemeClr val="bg2"/>
              </a:solidFill>
              <a:ea typeface="Karla"/>
              <a:cs typeface="Karla"/>
              <a:sym typeface="Karla"/>
            </a:endParaRPr>
          </a:p>
        </p:txBody>
      </p:sp>
      <p:sp>
        <p:nvSpPr>
          <p:cNvPr id="37" name="Google Shape;578;p86">
            <a:extLst>
              <a:ext uri="{FF2B5EF4-FFF2-40B4-BE49-F238E27FC236}">
                <a16:creationId xmlns:a16="http://schemas.microsoft.com/office/drawing/2014/main" id="{131EE0E9-FC54-4713-A7B0-13ADD15F83E5}"/>
              </a:ext>
            </a:extLst>
          </p:cNvPr>
          <p:cNvSpPr txBox="1"/>
          <p:nvPr/>
        </p:nvSpPr>
        <p:spPr>
          <a:xfrm>
            <a:off x="13034907" y="6607852"/>
            <a:ext cx="3785746" cy="2378078"/>
          </a:xfrm>
          <a:prstGeom prst="rect">
            <a:avLst/>
          </a:prstGeom>
          <a:noFill/>
          <a:ln>
            <a:noFill/>
          </a:ln>
        </p:spPr>
        <p:txBody>
          <a:bodyPr spcFirstLastPara="1" wrap="square" lIns="91425" tIns="45700" rIns="91425" bIns="45700" anchor="t" anchorCtr="0">
            <a:noAutofit/>
          </a:bodyPr>
          <a:lstStyle/>
          <a:p>
            <a:pPr lvl="0">
              <a:lnSpc>
                <a:spcPct val="150000"/>
              </a:lnSpc>
              <a:buClr>
                <a:srgbClr val="000000"/>
              </a:buClr>
              <a:buSzPts val="1600"/>
            </a:pPr>
            <a:r>
              <a:rPr lang="en-US" sz="2000" dirty="0">
                <a:latin typeface="+mj-lt"/>
                <a:ea typeface="Karla"/>
                <a:cs typeface="Karla"/>
                <a:sym typeface="Karla"/>
              </a:rPr>
              <a:t>Other certifications</a:t>
            </a:r>
          </a:p>
          <a:p>
            <a:pPr marL="285750" lvl="0" indent="-285750">
              <a:lnSpc>
                <a:spcPct val="150000"/>
              </a:lnSpc>
              <a:buClr>
                <a:schemeClr val="bg2"/>
              </a:buClr>
              <a:buSzPts val="1400"/>
              <a:buFont typeface="Wingdings" panose="05000000000000000000" pitchFamily="2" charset="2"/>
              <a:buChar char="§"/>
            </a:pPr>
            <a:r>
              <a:rPr lang="en-US" dirty="0">
                <a:solidFill>
                  <a:schemeClr val="bg2"/>
                </a:solidFill>
                <a:ea typeface="Karla"/>
                <a:cs typeface="Karla"/>
                <a:sym typeface="Karla"/>
              </a:rPr>
              <a:t>PMP</a:t>
            </a:r>
          </a:p>
          <a:p>
            <a:pPr marL="285750" lvl="0" indent="-285750">
              <a:lnSpc>
                <a:spcPct val="150000"/>
              </a:lnSpc>
              <a:buClr>
                <a:schemeClr val="bg2"/>
              </a:buClr>
              <a:buSzPts val="1400"/>
              <a:buFont typeface="Wingdings" panose="05000000000000000000" pitchFamily="2" charset="2"/>
              <a:buChar char="§"/>
            </a:pPr>
            <a:r>
              <a:rPr lang="en-US" b="0" i="0" u="none" strike="noStrike" cap="none" dirty="0">
                <a:solidFill>
                  <a:schemeClr val="bg2"/>
                </a:solidFill>
                <a:ea typeface="Karla"/>
                <a:cs typeface="Karla"/>
                <a:sym typeface="Karla"/>
              </a:rPr>
              <a:t>CAPM</a:t>
            </a:r>
          </a:p>
          <a:p>
            <a:pPr marL="285750" lvl="0" indent="-285750">
              <a:lnSpc>
                <a:spcPct val="150000"/>
              </a:lnSpc>
              <a:buClr>
                <a:schemeClr val="bg2"/>
              </a:buClr>
              <a:buSzPts val="1400"/>
              <a:buFont typeface="Wingdings" panose="05000000000000000000" pitchFamily="2" charset="2"/>
              <a:buChar char="§"/>
            </a:pPr>
            <a:r>
              <a:rPr lang="en-US" dirty="0">
                <a:solidFill>
                  <a:schemeClr val="bg2"/>
                </a:solidFill>
                <a:ea typeface="Karla"/>
                <a:cs typeface="Karla"/>
                <a:sym typeface="Karla"/>
              </a:rPr>
              <a:t>PMI Agile Certified</a:t>
            </a:r>
            <a:endParaRPr lang="en-US" b="0" i="0" u="none" strike="noStrike" cap="none" dirty="0">
              <a:solidFill>
                <a:schemeClr val="bg2"/>
              </a:solidFill>
              <a:ea typeface="Karla"/>
              <a:cs typeface="Karla"/>
              <a:sym typeface="Karla"/>
            </a:endParaRPr>
          </a:p>
        </p:txBody>
      </p:sp>
      <p:sp>
        <p:nvSpPr>
          <p:cNvPr id="59" name="Google Shape;578;p86">
            <a:extLst>
              <a:ext uri="{FF2B5EF4-FFF2-40B4-BE49-F238E27FC236}">
                <a16:creationId xmlns:a16="http://schemas.microsoft.com/office/drawing/2014/main" id="{4AB4309F-CFA7-4798-8EBC-B7F91F312D29}"/>
              </a:ext>
            </a:extLst>
          </p:cNvPr>
          <p:cNvSpPr txBox="1"/>
          <p:nvPr/>
        </p:nvSpPr>
        <p:spPr>
          <a:xfrm>
            <a:off x="4023361" y="5161416"/>
            <a:ext cx="7704714" cy="1457210"/>
          </a:xfrm>
          <a:prstGeom prst="rect">
            <a:avLst/>
          </a:prstGeom>
          <a:noFill/>
          <a:ln>
            <a:noFill/>
          </a:ln>
        </p:spPr>
        <p:txBody>
          <a:bodyPr spcFirstLastPara="1" wrap="square" lIns="91425" tIns="45700" rIns="91425" bIns="45700" anchor="t" anchorCtr="0">
            <a:no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2019-2021 | Put Your Title Here</a:t>
            </a:r>
          </a:p>
          <a:p>
            <a:pPr lvl="0">
              <a:lnSpc>
                <a:spcPct val="150000"/>
              </a:lnSpc>
              <a:buClr>
                <a:srgbClr val="000000"/>
              </a:buClr>
              <a:buSzPts val="1400"/>
            </a:pPr>
            <a:r>
              <a:rPr lang="en-US" dirty="0">
                <a:solidFill>
                  <a:schemeClr val="bg2"/>
                </a:solidFill>
                <a:ea typeface="Karla"/>
                <a:cs typeface="Karla"/>
                <a:sym typeface="Karla"/>
              </a:rPr>
              <a:t>Lorem ipsum dolor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consectetur</a:t>
            </a:r>
            <a:r>
              <a:rPr lang="en-US" dirty="0">
                <a:solidFill>
                  <a:schemeClr val="bg2"/>
                </a:solidFill>
                <a:ea typeface="Karla"/>
                <a:cs typeface="Karla"/>
                <a:sym typeface="Karla"/>
              </a:rPr>
              <a:t> </a:t>
            </a:r>
            <a:r>
              <a:rPr lang="en-US" dirty="0" err="1">
                <a:solidFill>
                  <a:schemeClr val="bg2"/>
                </a:solidFill>
                <a:ea typeface="Karla"/>
                <a:cs typeface="Karla"/>
                <a:sym typeface="Karla"/>
              </a:rPr>
              <a:t>adipiscing</a:t>
            </a:r>
            <a:r>
              <a:rPr lang="en-US" dirty="0">
                <a:solidFill>
                  <a:schemeClr val="bg2"/>
                </a:solidFill>
                <a:ea typeface="Karla"/>
                <a:cs typeface="Karla"/>
                <a:sym typeface="Karla"/>
              </a:rPr>
              <a:t> </a:t>
            </a:r>
            <a:r>
              <a:rPr lang="en-US" dirty="0" err="1">
                <a:solidFill>
                  <a:schemeClr val="bg2"/>
                </a:solidFill>
                <a:ea typeface="Karla"/>
                <a:cs typeface="Karla"/>
                <a:sym typeface="Karla"/>
              </a:rPr>
              <a:t>elit</a:t>
            </a:r>
            <a:r>
              <a:rPr lang="en-US" dirty="0">
                <a:solidFill>
                  <a:schemeClr val="bg2"/>
                </a:solidFill>
                <a:ea typeface="Karla"/>
                <a:cs typeface="Karla"/>
                <a:sym typeface="Karla"/>
              </a:rPr>
              <a:t>. Duis </a:t>
            </a:r>
            <a:r>
              <a:rPr lang="en-US" dirty="0" err="1">
                <a:solidFill>
                  <a:schemeClr val="bg2"/>
                </a:solidFill>
                <a:ea typeface="Karla"/>
                <a:cs typeface="Karla"/>
                <a:sym typeface="Karla"/>
              </a:rPr>
              <a:t>congue</a:t>
            </a:r>
            <a:r>
              <a:rPr lang="en-US" dirty="0">
                <a:solidFill>
                  <a:schemeClr val="bg2"/>
                </a:solidFill>
                <a:ea typeface="Karla"/>
                <a:cs typeface="Karla"/>
                <a:sym typeface="Karla"/>
              </a:rPr>
              <a:t> </a:t>
            </a:r>
            <a:r>
              <a:rPr lang="en-US" dirty="0" err="1">
                <a:solidFill>
                  <a:schemeClr val="bg2"/>
                </a:solidFill>
                <a:ea typeface="Karla"/>
                <a:cs typeface="Karla"/>
                <a:sym typeface="Karla"/>
              </a:rPr>
              <a:t>consequat</a:t>
            </a:r>
            <a:r>
              <a:rPr lang="en-US" dirty="0">
                <a:solidFill>
                  <a:schemeClr val="bg2"/>
                </a:solidFill>
                <a:ea typeface="Karla"/>
                <a:cs typeface="Karla"/>
                <a:sym typeface="Karla"/>
              </a:rPr>
              <a:t> </a:t>
            </a:r>
            <a:r>
              <a:rPr lang="en-US" dirty="0" err="1">
                <a:solidFill>
                  <a:schemeClr val="bg2"/>
                </a:solidFill>
                <a:ea typeface="Karla"/>
                <a:cs typeface="Karla"/>
                <a:sym typeface="Karla"/>
              </a:rPr>
              <a:t>mattis</a:t>
            </a:r>
            <a:r>
              <a:rPr lang="en-US" dirty="0">
                <a:solidFill>
                  <a:schemeClr val="bg2"/>
                </a:solidFill>
                <a:ea typeface="Karla"/>
                <a:cs typeface="Karla"/>
                <a:sym typeface="Karla"/>
              </a:rPr>
              <a:t>. </a:t>
            </a:r>
            <a:r>
              <a:rPr lang="en-US" dirty="0" err="1">
                <a:solidFill>
                  <a:schemeClr val="bg2"/>
                </a:solidFill>
                <a:ea typeface="Karla"/>
                <a:cs typeface="Karla"/>
                <a:sym typeface="Karla"/>
              </a:rPr>
              <a:t>Nullam</a:t>
            </a:r>
            <a:r>
              <a:rPr lang="en-US" dirty="0">
                <a:solidFill>
                  <a:schemeClr val="bg2"/>
                </a:solidFill>
                <a:ea typeface="Karla"/>
                <a:cs typeface="Karla"/>
                <a:sym typeface="Karla"/>
              </a:rPr>
              <a:t> in </a:t>
            </a:r>
            <a:r>
              <a:rPr lang="en-US" dirty="0" err="1">
                <a:solidFill>
                  <a:schemeClr val="bg2"/>
                </a:solidFill>
                <a:ea typeface="Karla"/>
                <a:cs typeface="Karla"/>
                <a:sym typeface="Karla"/>
              </a:rPr>
              <a:t>feugiat</a:t>
            </a:r>
            <a:r>
              <a:rPr lang="en-US" dirty="0">
                <a:solidFill>
                  <a:schemeClr val="bg2"/>
                </a:solidFill>
                <a:ea typeface="Karla"/>
                <a:cs typeface="Karla"/>
                <a:sym typeface="Karla"/>
              </a:rPr>
              <a:t> </a:t>
            </a:r>
            <a:r>
              <a:rPr lang="en-US" dirty="0" err="1">
                <a:solidFill>
                  <a:schemeClr val="bg2"/>
                </a:solidFill>
                <a:ea typeface="Karla"/>
                <a:cs typeface="Karla"/>
                <a:sym typeface="Karla"/>
              </a:rPr>
              <a:t>felis</a:t>
            </a:r>
            <a:r>
              <a:rPr lang="en-US" dirty="0">
                <a:solidFill>
                  <a:schemeClr val="bg2"/>
                </a:solidFill>
                <a:ea typeface="Karla"/>
                <a:cs typeface="Karla"/>
                <a:sym typeface="Karla"/>
              </a:rPr>
              <a:t>,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dignissim</a:t>
            </a:r>
            <a:r>
              <a:rPr lang="en-US" dirty="0">
                <a:solidFill>
                  <a:schemeClr val="bg2"/>
                </a:solidFill>
                <a:ea typeface="Karla"/>
                <a:cs typeface="Karla"/>
                <a:sym typeface="Karla"/>
              </a:rPr>
              <a:t> </a:t>
            </a:r>
            <a:r>
              <a:rPr lang="en-US" dirty="0" err="1">
                <a:solidFill>
                  <a:schemeClr val="bg2"/>
                </a:solidFill>
                <a:ea typeface="Karla"/>
                <a:cs typeface="Karla"/>
                <a:sym typeface="Karla"/>
              </a:rPr>
              <a:t>velit</a:t>
            </a:r>
            <a:r>
              <a:rPr lang="en-US" dirty="0">
                <a:solidFill>
                  <a:schemeClr val="bg2"/>
                </a:solidFill>
                <a:ea typeface="Karla"/>
                <a:cs typeface="Karla"/>
                <a:sym typeface="Karla"/>
              </a:rPr>
              <a:t>.</a:t>
            </a:r>
          </a:p>
        </p:txBody>
      </p:sp>
      <p:sp>
        <p:nvSpPr>
          <p:cNvPr id="64" name="Rectangle: Rounded Corners 63">
            <a:extLst>
              <a:ext uri="{FF2B5EF4-FFF2-40B4-BE49-F238E27FC236}">
                <a16:creationId xmlns:a16="http://schemas.microsoft.com/office/drawing/2014/main" id="{55D72077-9189-4488-9E34-5A1F4087EB73}"/>
              </a:ext>
            </a:extLst>
          </p:cNvPr>
          <p:cNvSpPr/>
          <p:nvPr/>
        </p:nvSpPr>
        <p:spPr>
          <a:xfrm>
            <a:off x="3620666" y="7171222"/>
            <a:ext cx="8504741" cy="1899497"/>
          </a:xfrm>
          <a:prstGeom prst="roundRect">
            <a:avLst>
              <a:gd name="adj" fmla="val 14239"/>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65" name="Google Shape;578;p86">
            <a:extLst>
              <a:ext uri="{FF2B5EF4-FFF2-40B4-BE49-F238E27FC236}">
                <a16:creationId xmlns:a16="http://schemas.microsoft.com/office/drawing/2014/main" id="{6E13CB0B-5739-48ED-830A-23F38F737647}"/>
              </a:ext>
            </a:extLst>
          </p:cNvPr>
          <p:cNvSpPr txBox="1"/>
          <p:nvPr/>
        </p:nvSpPr>
        <p:spPr>
          <a:xfrm>
            <a:off x="4023361" y="7492676"/>
            <a:ext cx="7704714" cy="1457210"/>
          </a:xfrm>
          <a:prstGeom prst="rect">
            <a:avLst/>
          </a:prstGeom>
          <a:noFill/>
          <a:ln>
            <a:noFill/>
          </a:ln>
        </p:spPr>
        <p:txBody>
          <a:bodyPr spcFirstLastPara="1" wrap="square" lIns="91425" tIns="45700" rIns="91425" bIns="45700" anchor="t" anchorCtr="0">
            <a:no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2013-2018 | Put Your Title Here</a:t>
            </a:r>
          </a:p>
          <a:p>
            <a:pPr lvl="0">
              <a:lnSpc>
                <a:spcPct val="150000"/>
              </a:lnSpc>
              <a:buClr>
                <a:srgbClr val="000000"/>
              </a:buClr>
              <a:buSzPts val="1400"/>
            </a:pPr>
            <a:r>
              <a:rPr lang="en-US" dirty="0">
                <a:solidFill>
                  <a:schemeClr val="bg2"/>
                </a:solidFill>
                <a:ea typeface="Karla"/>
                <a:cs typeface="Karla"/>
                <a:sym typeface="Karla"/>
              </a:rPr>
              <a:t>Lorem ipsum dolor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consectetur</a:t>
            </a:r>
            <a:r>
              <a:rPr lang="en-US" dirty="0">
                <a:solidFill>
                  <a:schemeClr val="bg2"/>
                </a:solidFill>
                <a:ea typeface="Karla"/>
                <a:cs typeface="Karla"/>
                <a:sym typeface="Karla"/>
              </a:rPr>
              <a:t> </a:t>
            </a:r>
            <a:r>
              <a:rPr lang="en-US" dirty="0" err="1">
                <a:solidFill>
                  <a:schemeClr val="bg2"/>
                </a:solidFill>
                <a:ea typeface="Karla"/>
                <a:cs typeface="Karla"/>
                <a:sym typeface="Karla"/>
              </a:rPr>
              <a:t>adipiscing</a:t>
            </a:r>
            <a:r>
              <a:rPr lang="en-US" dirty="0">
                <a:solidFill>
                  <a:schemeClr val="bg2"/>
                </a:solidFill>
                <a:ea typeface="Karla"/>
                <a:cs typeface="Karla"/>
                <a:sym typeface="Karla"/>
              </a:rPr>
              <a:t> </a:t>
            </a:r>
            <a:r>
              <a:rPr lang="en-US" dirty="0" err="1">
                <a:solidFill>
                  <a:schemeClr val="bg2"/>
                </a:solidFill>
                <a:ea typeface="Karla"/>
                <a:cs typeface="Karla"/>
                <a:sym typeface="Karla"/>
              </a:rPr>
              <a:t>elit</a:t>
            </a:r>
            <a:r>
              <a:rPr lang="en-US" dirty="0">
                <a:solidFill>
                  <a:schemeClr val="bg2"/>
                </a:solidFill>
                <a:ea typeface="Karla"/>
                <a:cs typeface="Karla"/>
                <a:sym typeface="Karla"/>
              </a:rPr>
              <a:t>. Duis </a:t>
            </a:r>
            <a:r>
              <a:rPr lang="en-US" dirty="0" err="1">
                <a:solidFill>
                  <a:schemeClr val="bg2"/>
                </a:solidFill>
                <a:ea typeface="Karla"/>
                <a:cs typeface="Karla"/>
                <a:sym typeface="Karla"/>
              </a:rPr>
              <a:t>congue</a:t>
            </a:r>
            <a:r>
              <a:rPr lang="en-US" dirty="0">
                <a:solidFill>
                  <a:schemeClr val="bg2"/>
                </a:solidFill>
                <a:ea typeface="Karla"/>
                <a:cs typeface="Karla"/>
                <a:sym typeface="Karla"/>
              </a:rPr>
              <a:t> </a:t>
            </a:r>
            <a:r>
              <a:rPr lang="en-US" dirty="0" err="1">
                <a:solidFill>
                  <a:schemeClr val="bg2"/>
                </a:solidFill>
                <a:ea typeface="Karla"/>
                <a:cs typeface="Karla"/>
                <a:sym typeface="Karla"/>
              </a:rPr>
              <a:t>consequat</a:t>
            </a:r>
            <a:r>
              <a:rPr lang="en-US" dirty="0">
                <a:solidFill>
                  <a:schemeClr val="bg2"/>
                </a:solidFill>
                <a:ea typeface="Karla"/>
                <a:cs typeface="Karla"/>
                <a:sym typeface="Karla"/>
              </a:rPr>
              <a:t> </a:t>
            </a:r>
            <a:r>
              <a:rPr lang="en-US" dirty="0" err="1">
                <a:solidFill>
                  <a:schemeClr val="bg2"/>
                </a:solidFill>
                <a:ea typeface="Karla"/>
                <a:cs typeface="Karla"/>
                <a:sym typeface="Karla"/>
              </a:rPr>
              <a:t>mattis</a:t>
            </a:r>
            <a:r>
              <a:rPr lang="en-US" dirty="0">
                <a:solidFill>
                  <a:schemeClr val="bg2"/>
                </a:solidFill>
                <a:ea typeface="Karla"/>
                <a:cs typeface="Karla"/>
                <a:sym typeface="Karla"/>
              </a:rPr>
              <a:t>. </a:t>
            </a:r>
            <a:r>
              <a:rPr lang="en-US" dirty="0" err="1">
                <a:solidFill>
                  <a:schemeClr val="bg2"/>
                </a:solidFill>
                <a:ea typeface="Karla"/>
                <a:cs typeface="Karla"/>
                <a:sym typeface="Karla"/>
              </a:rPr>
              <a:t>Nullam</a:t>
            </a:r>
            <a:r>
              <a:rPr lang="en-US" dirty="0">
                <a:solidFill>
                  <a:schemeClr val="bg2"/>
                </a:solidFill>
                <a:ea typeface="Karla"/>
                <a:cs typeface="Karla"/>
                <a:sym typeface="Karla"/>
              </a:rPr>
              <a:t> in </a:t>
            </a:r>
            <a:r>
              <a:rPr lang="en-US" dirty="0" err="1">
                <a:solidFill>
                  <a:schemeClr val="bg2"/>
                </a:solidFill>
                <a:ea typeface="Karla"/>
                <a:cs typeface="Karla"/>
                <a:sym typeface="Karla"/>
              </a:rPr>
              <a:t>feugiat</a:t>
            </a:r>
            <a:r>
              <a:rPr lang="en-US" dirty="0">
                <a:solidFill>
                  <a:schemeClr val="bg2"/>
                </a:solidFill>
                <a:ea typeface="Karla"/>
                <a:cs typeface="Karla"/>
                <a:sym typeface="Karla"/>
              </a:rPr>
              <a:t> </a:t>
            </a:r>
            <a:r>
              <a:rPr lang="en-US" dirty="0" err="1">
                <a:solidFill>
                  <a:schemeClr val="bg2"/>
                </a:solidFill>
                <a:ea typeface="Karla"/>
                <a:cs typeface="Karla"/>
                <a:sym typeface="Karla"/>
              </a:rPr>
              <a:t>felis</a:t>
            </a:r>
            <a:r>
              <a:rPr lang="en-US" dirty="0">
                <a:solidFill>
                  <a:schemeClr val="bg2"/>
                </a:solidFill>
                <a:ea typeface="Karla"/>
                <a:cs typeface="Karla"/>
                <a:sym typeface="Karla"/>
              </a:rPr>
              <a:t>,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dignissim</a:t>
            </a:r>
            <a:r>
              <a:rPr lang="en-US" dirty="0">
                <a:solidFill>
                  <a:schemeClr val="bg2"/>
                </a:solidFill>
                <a:ea typeface="Karla"/>
                <a:cs typeface="Karla"/>
                <a:sym typeface="Karla"/>
              </a:rPr>
              <a:t> </a:t>
            </a:r>
            <a:r>
              <a:rPr lang="en-US" dirty="0" err="1">
                <a:solidFill>
                  <a:schemeClr val="bg2"/>
                </a:solidFill>
                <a:ea typeface="Karla"/>
                <a:cs typeface="Karla"/>
                <a:sym typeface="Karla"/>
              </a:rPr>
              <a:t>velit</a:t>
            </a:r>
            <a:r>
              <a:rPr lang="en-US" dirty="0">
                <a:solidFill>
                  <a:schemeClr val="bg2"/>
                </a:solidFill>
                <a:ea typeface="Karla"/>
                <a:cs typeface="Karla"/>
                <a:sym typeface="Karla"/>
              </a:rPr>
              <a:t>.</a:t>
            </a:r>
            <a:endParaRPr lang="en-US" b="0" i="0" u="none" strike="noStrike" cap="none" dirty="0">
              <a:solidFill>
                <a:schemeClr val="bg2"/>
              </a:solidFill>
              <a:ea typeface="Karla"/>
              <a:cs typeface="Karla"/>
              <a:sym typeface="Karla"/>
            </a:endParaRPr>
          </a:p>
        </p:txBody>
      </p:sp>
      <p:sp>
        <p:nvSpPr>
          <p:cNvPr id="3" name="Picture Placeholder 2">
            <a:extLst>
              <a:ext uri="{FF2B5EF4-FFF2-40B4-BE49-F238E27FC236}">
                <a16:creationId xmlns:a16="http://schemas.microsoft.com/office/drawing/2014/main" id="{04B8AD1D-EFFE-4158-A152-CEFFE109221F}"/>
              </a:ext>
            </a:extLst>
          </p:cNvPr>
          <p:cNvSpPr>
            <a:spLocks noGrp="1"/>
          </p:cNvSpPr>
          <p:nvPr>
            <p:ph type="pic" sz="quarter" idx="10"/>
          </p:nvPr>
        </p:nvSpPr>
        <p:spPr>
          <a:xfrm>
            <a:off x="1392073" y="2619386"/>
            <a:ext cx="1932151" cy="1899497"/>
          </a:xfrm>
        </p:spPr>
        <p:txBody>
          <a:bodyPr/>
          <a:lstStyle/>
          <a:p>
            <a:endParaRPr lang="en-US"/>
          </a:p>
        </p:txBody>
      </p:sp>
      <p:sp>
        <p:nvSpPr>
          <p:cNvPr id="5" name="Picture Placeholder 4">
            <a:extLst>
              <a:ext uri="{FF2B5EF4-FFF2-40B4-BE49-F238E27FC236}">
                <a16:creationId xmlns:a16="http://schemas.microsoft.com/office/drawing/2014/main" id="{DD87D8B6-2467-4215-99B6-23B55230ADFA}"/>
              </a:ext>
            </a:extLst>
          </p:cNvPr>
          <p:cNvSpPr>
            <a:spLocks noGrp="1"/>
          </p:cNvSpPr>
          <p:nvPr>
            <p:ph type="pic" sz="quarter" idx="11"/>
          </p:nvPr>
        </p:nvSpPr>
        <p:spPr>
          <a:xfrm>
            <a:off x="1392073" y="4840335"/>
            <a:ext cx="1932152" cy="1899497"/>
          </a:xfrm>
        </p:spPr>
        <p:txBody>
          <a:bodyPr/>
          <a:lstStyle/>
          <a:p>
            <a:endParaRPr lang="en-US"/>
          </a:p>
        </p:txBody>
      </p:sp>
      <p:sp>
        <p:nvSpPr>
          <p:cNvPr id="7" name="Picture Placeholder 6">
            <a:extLst>
              <a:ext uri="{FF2B5EF4-FFF2-40B4-BE49-F238E27FC236}">
                <a16:creationId xmlns:a16="http://schemas.microsoft.com/office/drawing/2014/main" id="{E547569E-BA64-4AF2-9EE3-BEFE15831A18}"/>
              </a:ext>
            </a:extLst>
          </p:cNvPr>
          <p:cNvSpPr>
            <a:spLocks noGrp="1"/>
          </p:cNvSpPr>
          <p:nvPr>
            <p:ph type="pic" sz="quarter" idx="12"/>
          </p:nvPr>
        </p:nvSpPr>
        <p:spPr>
          <a:xfrm>
            <a:off x="1392073" y="7171271"/>
            <a:ext cx="1932152" cy="1899497"/>
          </a:xfrm>
        </p:spPr>
        <p:txBody>
          <a:bodyPr/>
          <a:lstStyle/>
          <a:p>
            <a:endParaRPr lang="en-US"/>
          </a:p>
        </p:txBody>
      </p:sp>
      <p:sp>
        <p:nvSpPr>
          <p:cNvPr id="2" name="Подзаголовок 2">
            <a:extLst>
              <a:ext uri="{FF2B5EF4-FFF2-40B4-BE49-F238E27FC236}">
                <a16:creationId xmlns:a16="http://schemas.microsoft.com/office/drawing/2014/main" id="{FA4CDFF4-270B-6DA3-62DF-09968CB22CB9}"/>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4" name="Подзаголовок 2">
            <a:extLst>
              <a:ext uri="{FF2B5EF4-FFF2-40B4-BE49-F238E27FC236}">
                <a16:creationId xmlns:a16="http://schemas.microsoft.com/office/drawing/2014/main" id="{C4CAC057-5121-FA08-3555-6EAB64FC5ECA}"/>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accent1"/>
                </a:solidFill>
                <a:ea typeface="Karla" pitchFamily="2" charset="0"/>
                <a:cs typeface="Poppins Light" panose="02000000000000000000" pitchFamily="2" charset="0"/>
              </a:rPr>
              <a:t>Education</a:t>
            </a:r>
          </a:p>
        </p:txBody>
      </p:sp>
      <p:sp>
        <p:nvSpPr>
          <p:cNvPr id="6" name="Подзаголовок 2">
            <a:extLst>
              <a:ext uri="{FF2B5EF4-FFF2-40B4-BE49-F238E27FC236}">
                <a16:creationId xmlns:a16="http://schemas.microsoft.com/office/drawing/2014/main" id="{AC3A35B8-4002-44BB-17F3-6D40C7BA85BD}"/>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8" name="Подзаголовок 2">
            <a:extLst>
              <a:ext uri="{FF2B5EF4-FFF2-40B4-BE49-F238E27FC236}">
                <a16:creationId xmlns:a16="http://schemas.microsoft.com/office/drawing/2014/main" id="{34EB1A39-4528-ED23-EF58-0494E80DEF35}"/>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Project</a:t>
            </a:r>
          </a:p>
        </p:txBody>
      </p:sp>
      <p:sp>
        <p:nvSpPr>
          <p:cNvPr id="9" name="Подзаголовок 2">
            <a:extLst>
              <a:ext uri="{FF2B5EF4-FFF2-40B4-BE49-F238E27FC236}">
                <a16:creationId xmlns:a16="http://schemas.microsoft.com/office/drawing/2014/main" id="{300E4699-A49E-C10C-04BC-8DEA478CC06D}"/>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grpSp>
        <p:nvGrpSpPr>
          <p:cNvPr id="24" name="Group 23">
            <a:extLst>
              <a:ext uri="{FF2B5EF4-FFF2-40B4-BE49-F238E27FC236}">
                <a16:creationId xmlns:a16="http://schemas.microsoft.com/office/drawing/2014/main" id="{D2765AF2-DEF7-A3CB-D3A5-0B8F037EA460}"/>
              </a:ext>
            </a:extLst>
          </p:cNvPr>
          <p:cNvGrpSpPr/>
          <p:nvPr/>
        </p:nvGrpSpPr>
        <p:grpSpPr>
          <a:xfrm>
            <a:off x="12776005" y="3838525"/>
            <a:ext cx="4198472" cy="2354109"/>
            <a:chOff x="12799925" y="3513671"/>
            <a:chExt cx="3767560" cy="2112494"/>
          </a:xfrm>
        </p:grpSpPr>
        <p:grpSp>
          <p:nvGrpSpPr>
            <p:cNvPr id="12" name="Grupo 83">
              <a:extLst>
                <a:ext uri="{FF2B5EF4-FFF2-40B4-BE49-F238E27FC236}">
                  <a16:creationId xmlns:a16="http://schemas.microsoft.com/office/drawing/2014/main" id="{B4FB82F1-14C8-8160-FE61-D1A3F05E44C4}"/>
                </a:ext>
              </a:extLst>
            </p:cNvPr>
            <p:cNvGrpSpPr/>
            <p:nvPr/>
          </p:nvGrpSpPr>
          <p:grpSpPr>
            <a:xfrm>
              <a:off x="13380245" y="3513671"/>
              <a:ext cx="662620" cy="662618"/>
              <a:chOff x="10107330" y="2662162"/>
              <a:chExt cx="932538" cy="932535"/>
            </a:xfrm>
          </p:grpSpPr>
          <p:sp>
            <p:nvSpPr>
              <p:cNvPr id="13" name="Oval 3">
                <a:extLst>
                  <a:ext uri="{FF2B5EF4-FFF2-40B4-BE49-F238E27FC236}">
                    <a16:creationId xmlns:a16="http://schemas.microsoft.com/office/drawing/2014/main" id="{034B97EB-A043-18AD-4F8F-DD06B47DF7A3}"/>
                  </a:ext>
                </a:extLst>
              </p:cNvPr>
              <p:cNvSpPr/>
              <p:nvPr/>
            </p:nvSpPr>
            <p:spPr>
              <a:xfrm>
                <a:off x="10107330" y="2662162"/>
                <a:ext cx="932534" cy="932534"/>
              </a:xfrm>
              <a:prstGeom prst="ellipse">
                <a:avLst/>
              </a:prstGeom>
              <a:noFill/>
              <a:ln w="10160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41755"/>
                <a:endParaRPr lang="en-US" sz="400" b="1" dirty="0">
                  <a:solidFill>
                    <a:schemeClr val="tx1">
                      <a:lumMod val="85000"/>
                      <a:lumOff val="15000"/>
                    </a:schemeClr>
                  </a:solidFill>
                  <a:ea typeface="Roboto" panose="02000000000000000000" pitchFamily="2" charset="0"/>
                  <a:cs typeface="Arial" panose="020B0604020202020204" pitchFamily="34" charset="0"/>
                </a:endParaRPr>
              </a:p>
            </p:txBody>
          </p:sp>
          <p:sp>
            <p:nvSpPr>
              <p:cNvPr id="14" name="Arc 4">
                <a:extLst>
                  <a:ext uri="{FF2B5EF4-FFF2-40B4-BE49-F238E27FC236}">
                    <a16:creationId xmlns:a16="http://schemas.microsoft.com/office/drawing/2014/main" id="{11763E57-5484-0230-81B2-DA225DEADB44}"/>
                  </a:ext>
                </a:extLst>
              </p:cNvPr>
              <p:cNvSpPr/>
              <p:nvPr/>
            </p:nvSpPr>
            <p:spPr>
              <a:xfrm>
                <a:off x="10107334" y="2662163"/>
                <a:ext cx="932534" cy="932534"/>
              </a:xfrm>
              <a:prstGeom prst="arc">
                <a:avLst>
                  <a:gd name="adj1" fmla="val 16200000"/>
                  <a:gd name="adj2" fmla="val 11826070"/>
                </a:avLst>
              </a:prstGeom>
              <a:noFill/>
              <a:ln w="127000" cap="rnd">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41755"/>
                <a:endParaRPr lang="en-US" sz="1050" dirty="0">
                  <a:solidFill>
                    <a:srgbClr val="000000"/>
                  </a:solidFill>
                  <a:latin typeface="Century Gothic" panose="020B0502020202020204" pitchFamily="34" charset="0"/>
                </a:endParaRPr>
              </a:p>
            </p:txBody>
          </p:sp>
        </p:grpSp>
        <p:sp>
          <p:nvSpPr>
            <p:cNvPr id="15" name="Rectángulo 82">
              <a:extLst>
                <a:ext uri="{FF2B5EF4-FFF2-40B4-BE49-F238E27FC236}">
                  <a16:creationId xmlns:a16="http://schemas.microsoft.com/office/drawing/2014/main" id="{374996EF-AD31-5CB6-630D-6481CBB7BF43}"/>
                </a:ext>
              </a:extLst>
            </p:cNvPr>
            <p:cNvSpPr/>
            <p:nvPr/>
          </p:nvSpPr>
          <p:spPr>
            <a:xfrm>
              <a:off x="12799925" y="4424748"/>
              <a:ext cx="1823256" cy="1201417"/>
            </a:xfrm>
            <a:prstGeom prst="rect">
              <a:avLst/>
            </a:prstGeom>
          </p:spPr>
          <p:txBody>
            <a:bodyPr wrap="square">
              <a:spAutoFit/>
            </a:bodyPr>
            <a:lstStyle/>
            <a:p>
              <a:pPr algn="ctr">
                <a:lnSpc>
                  <a:spcPct val="150000"/>
                </a:lnSpc>
                <a:buClr>
                  <a:srgbClr val="000000"/>
                </a:buClr>
                <a:buSzPts val="1600"/>
              </a:pPr>
              <a:r>
                <a:rPr lang="es-ES" dirty="0">
                  <a:latin typeface="+mj-lt"/>
                </a:rPr>
                <a:t>English</a:t>
              </a:r>
            </a:p>
            <a:p>
              <a:pPr algn="ctr">
                <a:spcAft>
                  <a:spcPts val="600"/>
                </a:spcAft>
              </a:pPr>
              <a:r>
                <a:rPr lang="es-ES" sz="1600" dirty="0" err="1">
                  <a:solidFill>
                    <a:schemeClr val="bg2"/>
                  </a:solidFill>
                </a:rPr>
                <a:t>Language</a:t>
              </a:r>
              <a:r>
                <a:rPr lang="es-ES" sz="1600" dirty="0">
                  <a:solidFill>
                    <a:schemeClr val="bg2"/>
                  </a:solidFill>
                </a:rPr>
                <a:t> </a:t>
              </a:r>
            </a:p>
            <a:p>
              <a:pPr algn="ctr">
                <a:spcAft>
                  <a:spcPts val="600"/>
                </a:spcAft>
              </a:pPr>
              <a:r>
                <a:rPr lang="es-ES" sz="1600" dirty="0" err="1">
                  <a:solidFill>
                    <a:schemeClr val="bg2"/>
                  </a:solidFill>
                </a:rPr>
                <a:t>certificate</a:t>
              </a:r>
              <a:r>
                <a:rPr lang="es-ES" sz="1600" dirty="0">
                  <a:solidFill>
                    <a:schemeClr val="bg2"/>
                  </a:solidFill>
                </a:rPr>
                <a:t> </a:t>
              </a:r>
              <a:r>
                <a:rPr lang="es-ES" sz="1600" dirty="0" err="1">
                  <a:solidFill>
                    <a:schemeClr val="bg2"/>
                  </a:solidFill>
                </a:rPr>
                <a:t>name</a:t>
              </a:r>
              <a:endParaRPr lang="es-ES" sz="1600" dirty="0">
                <a:solidFill>
                  <a:schemeClr val="bg2"/>
                </a:solidFill>
              </a:endParaRPr>
            </a:p>
            <a:p>
              <a:pPr algn="ctr">
                <a:spcAft>
                  <a:spcPts val="600"/>
                </a:spcAft>
              </a:pPr>
              <a:endParaRPr lang="es-ES" sz="1200" b="1" dirty="0"/>
            </a:p>
          </p:txBody>
        </p:sp>
        <p:grpSp>
          <p:nvGrpSpPr>
            <p:cNvPr id="16" name="Grupo 100">
              <a:extLst>
                <a:ext uri="{FF2B5EF4-FFF2-40B4-BE49-F238E27FC236}">
                  <a16:creationId xmlns:a16="http://schemas.microsoft.com/office/drawing/2014/main" id="{D7F15F59-5F27-B0B2-3CCE-9814C9F7340E}"/>
                </a:ext>
              </a:extLst>
            </p:cNvPr>
            <p:cNvGrpSpPr/>
            <p:nvPr/>
          </p:nvGrpSpPr>
          <p:grpSpPr>
            <a:xfrm>
              <a:off x="15324549" y="3513671"/>
              <a:ext cx="662617" cy="662617"/>
              <a:chOff x="10107330" y="2662162"/>
              <a:chExt cx="932534" cy="932534"/>
            </a:xfrm>
          </p:grpSpPr>
          <p:sp>
            <p:nvSpPr>
              <p:cNvPr id="17" name="Oval 3">
                <a:extLst>
                  <a:ext uri="{FF2B5EF4-FFF2-40B4-BE49-F238E27FC236}">
                    <a16:creationId xmlns:a16="http://schemas.microsoft.com/office/drawing/2014/main" id="{6A599FA8-D318-3CFB-47E4-931595CD6DAB}"/>
                  </a:ext>
                </a:extLst>
              </p:cNvPr>
              <p:cNvSpPr/>
              <p:nvPr/>
            </p:nvSpPr>
            <p:spPr>
              <a:xfrm>
                <a:off x="10107330" y="2662162"/>
                <a:ext cx="932534" cy="932534"/>
              </a:xfrm>
              <a:prstGeom prst="ellipse">
                <a:avLst/>
              </a:prstGeom>
              <a:noFill/>
              <a:ln w="10160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41755"/>
                <a:endParaRPr lang="en-US" sz="400" b="1" dirty="0">
                  <a:solidFill>
                    <a:schemeClr val="tx1">
                      <a:lumMod val="85000"/>
                      <a:lumOff val="15000"/>
                    </a:schemeClr>
                  </a:solidFill>
                  <a:ea typeface="Roboto" panose="02000000000000000000" pitchFamily="2" charset="0"/>
                  <a:cs typeface="Arial" panose="020B0604020202020204" pitchFamily="34" charset="0"/>
                </a:endParaRPr>
              </a:p>
            </p:txBody>
          </p:sp>
          <p:sp>
            <p:nvSpPr>
              <p:cNvPr id="18" name="Arc 4">
                <a:extLst>
                  <a:ext uri="{FF2B5EF4-FFF2-40B4-BE49-F238E27FC236}">
                    <a16:creationId xmlns:a16="http://schemas.microsoft.com/office/drawing/2014/main" id="{95190E3B-44BB-2CBF-B7C0-1F7510980295}"/>
                  </a:ext>
                </a:extLst>
              </p:cNvPr>
              <p:cNvSpPr/>
              <p:nvPr/>
            </p:nvSpPr>
            <p:spPr>
              <a:xfrm>
                <a:off x="10107330" y="2662162"/>
                <a:ext cx="932534" cy="932534"/>
              </a:xfrm>
              <a:prstGeom prst="arc">
                <a:avLst>
                  <a:gd name="adj1" fmla="val 16200000"/>
                  <a:gd name="adj2" fmla="val 7576112"/>
                </a:avLst>
              </a:prstGeom>
              <a:noFill/>
              <a:ln w="127000" cap="rnd">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41755"/>
                <a:endParaRPr lang="en-US" sz="1050" dirty="0">
                  <a:solidFill>
                    <a:srgbClr val="000000"/>
                  </a:solidFill>
                  <a:latin typeface="Century Gothic" panose="020B0502020202020204" pitchFamily="34" charset="0"/>
                </a:endParaRPr>
              </a:p>
            </p:txBody>
          </p:sp>
        </p:grpSp>
        <p:sp>
          <p:nvSpPr>
            <p:cNvPr id="22" name="Rectángulo 117">
              <a:extLst>
                <a:ext uri="{FF2B5EF4-FFF2-40B4-BE49-F238E27FC236}">
                  <a16:creationId xmlns:a16="http://schemas.microsoft.com/office/drawing/2014/main" id="{6203DC76-2FA1-4BDF-4BF2-ACAE42C31CC1}"/>
                </a:ext>
              </a:extLst>
            </p:cNvPr>
            <p:cNvSpPr/>
            <p:nvPr/>
          </p:nvSpPr>
          <p:spPr>
            <a:xfrm>
              <a:off x="14744229" y="4424748"/>
              <a:ext cx="1823256" cy="1201417"/>
            </a:xfrm>
            <a:prstGeom prst="rect">
              <a:avLst/>
            </a:prstGeom>
          </p:spPr>
          <p:txBody>
            <a:bodyPr wrap="square">
              <a:spAutoFit/>
            </a:bodyPr>
            <a:lstStyle/>
            <a:p>
              <a:pPr algn="ctr">
                <a:lnSpc>
                  <a:spcPct val="150000"/>
                </a:lnSpc>
                <a:buClr>
                  <a:srgbClr val="000000"/>
                </a:buClr>
                <a:buSzPts val="1600"/>
              </a:pPr>
              <a:r>
                <a:rPr lang="es-ES" dirty="0">
                  <a:latin typeface="+mj-lt"/>
                </a:rPr>
                <a:t>French</a:t>
              </a:r>
            </a:p>
            <a:p>
              <a:pPr algn="ctr">
                <a:spcAft>
                  <a:spcPts val="600"/>
                </a:spcAft>
              </a:pPr>
              <a:r>
                <a:rPr lang="es-ES" sz="1600" dirty="0" err="1">
                  <a:solidFill>
                    <a:schemeClr val="bg2"/>
                  </a:solidFill>
                </a:rPr>
                <a:t>Language</a:t>
              </a:r>
              <a:r>
                <a:rPr lang="es-ES" sz="1600" dirty="0">
                  <a:solidFill>
                    <a:schemeClr val="bg2"/>
                  </a:solidFill>
                </a:rPr>
                <a:t> </a:t>
              </a:r>
            </a:p>
            <a:p>
              <a:pPr algn="ctr">
                <a:spcAft>
                  <a:spcPts val="600"/>
                </a:spcAft>
              </a:pPr>
              <a:r>
                <a:rPr lang="es-ES" sz="1600" dirty="0" err="1">
                  <a:solidFill>
                    <a:schemeClr val="bg2"/>
                  </a:solidFill>
                </a:rPr>
                <a:t>certificate</a:t>
              </a:r>
              <a:r>
                <a:rPr lang="es-ES" sz="1600" dirty="0">
                  <a:solidFill>
                    <a:schemeClr val="bg2"/>
                  </a:solidFill>
                </a:rPr>
                <a:t> </a:t>
              </a:r>
              <a:r>
                <a:rPr lang="es-ES" sz="1600" dirty="0" err="1">
                  <a:solidFill>
                    <a:schemeClr val="bg2"/>
                  </a:solidFill>
                </a:rPr>
                <a:t>name</a:t>
              </a:r>
              <a:endParaRPr lang="es-ES" sz="1600" dirty="0">
                <a:solidFill>
                  <a:schemeClr val="bg2"/>
                </a:solidFill>
              </a:endParaRPr>
            </a:p>
            <a:p>
              <a:pPr algn="ctr">
                <a:spcAft>
                  <a:spcPts val="600"/>
                </a:spcAft>
              </a:pPr>
              <a:endParaRPr lang="es-ES" sz="1200" b="1" dirty="0"/>
            </a:p>
          </p:txBody>
        </p:sp>
      </p:grpSp>
      <p:sp>
        <p:nvSpPr>
          <p:cNvPr id="33" name="TextBox 32">
            <a:extLst>
              <a:ext uri="{FF2B5EF4-FFF2-40B4-BE49-F238E27FC236}">
                <a16:creationId xmlns:a16="http://schemas.microsoft.com/office/drawing/2014/main" id="{F46A97A3-C2E5-AC9D-B746-A8405BD8E1A6}"/>
              </a:ext>
            </a:extLst>
          </p:cNvPr>
          <p:cNvSpPr txBox="1"/>
          <p:nvPr/>
        </p:nvSpPr>
        <p:spPr>
          <a:xfrm>
            <a:off x="13023716" y="2816917"/>
            <a:ext cx="2779295" cy="400110"/>
          </a:xfrm>
          <a:prstGeom prst="rect">
            <a:avLst/>
          </a:prstGeom>
          <a:noFill/>
        </p:spPr>
        <p:txBody>
          <a:bodyPr wrap="square">
            <a:spAutoFit/>
          </a:bodyPr>
          <a:lstStyle/>
          <a:p>
            <a:r>
              <a:rPr lang="es-ES" sz="2000" b="1" dirty="0" err="1">
                <a:solidFill>
                  <a:schemeClr val="accent1"/>
                </a:solidFill>
              </a:rPr>
              <a:t>Languages</a:t>
            </a:r>
            <a:endParaRPr lang="es-ES" sz="2000" b="1" dirty="0">
              <a:solidFill>
                <a:schemeClr val="accent1"/>
              </a:solidFill>
            </a:endParaRPr>
          </a:p>
        </p:txBody>
      </p:sp>
    </p:spTree>
    <p:extLst>
      <p:ext uri="{BB962C8B-B14F-4D97-AF65-F5344CB8AC3E}">
        <p14:creationId xmlns:p14="http://schemas.microsoft.com/office/powerpoint/2010/main" val="160935666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76BF696-3A0E-4115-97F3-7DB312E3D3D1}"/>
              </a:ext>
            </a:extLst>
          </p:cNvPr>
          <p:cNvSpPr txBox="1"/>
          <p:nvPr/>
        </p:nvSpPr>
        <p:spPr>
          <a:xfrm>
            <a:off x="1429179" y="5166483"/>
            <a:ext cx="5892375" cy="1719702"/>
          </a:xfrm>
          <a:prstGeom prst="rect">
            <a:avLst/>
          </a:prstGeom>
          <a:noFill/>
        </p:spPr>
        <p:txBody>
          <a:bodyPr wrap="square" rtlCol="0">
            <a:spAutoFit/>
          </a:bodyPr>
          <a:lstStyle/>
          <a:p>
            <a:pPr>
              <a:lnSpc>
                <a:spcPct val="150000"/>
              </a:lnSpc>
              <a:spcBef>
                <a:spcPts val="600"/>
              </a:spcBef>
              <a:buClr>
                <a:schemeClr val="accent2"/>
              </a:buClr>
            </a:pPr>
            <a:r>
              <a:rPr lang="en-US" dirty="0">
                <a:solidFill>
                  <a:schemeClr val="bg2"/>
                </a:solidFill>
                <a:latin typeface="Nunito" pitchFamily="2" charset="0"/>
                <a:ea typeface="Karla" pitchFamily="2" charset="0"/>
              </a:rPr>
              <a:t>Lorem ipsum dolor sit </a:t>
            </a:r>
            <a:r>
              <a:rPr lang="en-US" dirty="0" err="1">
                <a:solidFill>
                  <a:schemeClr val="bg2"/>
                </a:solidFill>
                <a:latin typeface="Nunito" pitchFamily="2" charset="0"/>
                <a:ea typeface="Karla" pitchFamily="2" charset="0"/>
              </a:rPr>
              <a:t>amet</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consectetur</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adipiscing</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elit</a:t>
            </a:r>
            <a:r>
              <a:rPr lang="en-US" dirty="0">
                <a:solidFill>
                  <a:schemeClr val="bg2"/>
                </a:solidFill>
                <a:latin typeface="Nunito" pitchFamily="2" charset="0"/>
                <a:ea typeface="Karla" pitchFamily="2" charset="0"/>
              </a:rPr>
              <a:t>. Duis </a:t>
            </a:r>
            <a:r>
              <a:rPr lang="en-US" dirty="0" err="1">
                <a:solidFill>
                  <a:schemeClr val="bg2"/>
                </a:solidFill>
                <a:latin typeface="Nunito" pitchFamily="2" charset="0"/>
                <a:ea typeface="Karla" pitchFamily="2" charset="0"/>
              </a:rPr>
              <a:t>congue</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consequat</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mattis</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Nullam</a:t>
            </a:r>
            <a:r>
              <a:rPr lang="en-US" dirty="0">
                <a:solidFill>
                  <a:schemeClr val="bg2"/>
                </a:solidFill>
                <a:latin typeface="Nunito" pitchFamily="2" charset="0"/>
                <a:ea typeface="Karla" pitchFamily="2" charset="0"/>
              </a:rPr>
              <a:t> in </a:t>
            </a:r>
            <a:r>
              <a:rPr lang="en-US" dirty="0" err="1">
                <a:solidFill>
                  <a:schemeClr val="bg2"/>
                </a:solidFill>
                <a:latin typeface="Nunito" pitchFamily="2" charset="0"/>
                <a:ea typeface="Karla" pitchFamily="2" charset="0"/>
              </a:rPr>
              <a:t>feugiat</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felis</a:t>
            </a:r>
            <a:r>
              <a:rPr lang="en-US" dirty="0">
                <a:solidFill>
                  <a:schemeClr val="bg2"/>
                </a:solidFill>
                <a:latin typeface="Nunito" pitchFamily="2" charset="0"/>
                <a:ea typeface="Karla" pitchFamily="2" charset="0"/>
              </a:rPr>
              <a:t>, sit </a:t>
            </a:r>
            <a:r>
              <a:rPr lang="en-US" dirty="0" err="1">
                <a:solidFill>
                  <a:schemeClr val="bg2"/>
                </a:solidFill>
                <a:latin typeface="Nunito" pitchFamily="2" charset="0"/>
                <a:ea typeface="Karla" pitchFamily="2" charset="0"/>
              </a:rPr>
              <a:t>amet</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dignissim</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velit</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Nulla</a:t>
            </a:r>
            <a:r>
              <a:rPr lang="en-US" dirty="0">
                <a:solidFill>
                  <a:schemeClr val="bg2"/>
                </a:solidFill>
                <a:latin typeface="Nunito" pitchFamily="2" charset="0"/>
                <a:ea typeface="Karla" pitchFamily="2" charset="0"/>
              </a:rPr>
              <a:t> in </a:t>
            </a:r>
            <a:r>
              <a:rPr lang="en-US" dirty="0" err="1">
                <a:solidFill>
                  <a:schemeClr val="bg2"/>
                </a:solidFill>
                <a:latin typeface="Nunito" pitchFamily="2" charset="0"/>
                <a:ea typeface="Karla" pitchFamily="2" charset="0"/>
              </a:rPr>
              <a:t>lacus</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lobortis</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feugiat</a:t>
            </a:r>
            <a:r>
              <a:rPr lang="en-US" dirty="0">
                <a:solidFill>
                  <a:schemeClr val="bg2"/>
                </a:solidFill>
                <a:latin typeface="Nunito" pitchFamily="2" charset="0"/>
                <a:ea typeface="Karla" pitchFamily="2" charset="0"/>
              </a:rPr>
              <a:t> magna a, </a:t>
            </a:r>
            <a:r>
              <a:rPr lang="en-US" dirty="0" err="1">
                <a:solidFill>
                  <a:schemeClr val="bg2"/>
                </a:solidFill>
                <a:latin typeface="Nunito" pitchFamily="2" charset="0"/>
                <a:ea typeface="Karla" pitchFamily="2" charset="0"/>
              </a:rPr>
              <a:t>luctus</a:t>
            </a:r>
            <a:r>
              <a:rPr lang="en-US" dirty="0">
                <a:solidFill>
                  <a:schemeClr val="bg2"/>
                </a:solidFill>
                <a:latin typeface="Nunito" pitchFamily="2" charset="0"/>
                <a:ea typeface="Karla" pitchFamily="2" charset="0"/>
              </a:rPr>
              <a:t> </a:t>
            </a:r>
            <a:r>
              <a:rPr lang="en-US" dirty="0" err="1">
                <a:solidFill>
                  <a:schemeClr val="bg2"/>
                </a:solidFill>
                <a:latin typeface="Nunito" pitchFamily="2" charset="0"/>
                <a:ea typeface="Karla" pitchFamily="2" charset="0"/>
              </a:rPr>
              <a:t>augue</a:t>
            </a:r>
            <a:r>
              <a:rPr lang="en-US" dirty="0">
                <a:solidFill>
                  <a:schemeClr val="bg2"/>
                </a:solidFill>
                <a:latin typeface="Nunito" pitchFamily="2" charset="0"/>
                <a:ea typeface="Karla" pitchFamily="2" charset="0"/>
              </a:rPr>
              <a:t>.</a:t>
            </a:r>
          </a:p>
        </p:txBody>
      </p:sp>
      <p:sp>
        <p:nvSpPr>
          <p:cNvPr id="6" name="TextBox 5">
            <a:extLst>
              <a:ext uri="{FF2B5EF4-FFF2-40B4-BE49-F238E27FC236}">
                <a16:creationId xmlns:a16="http://schemas.microsoft.com/office/drawing/2014/main" id="{B1B42179-A15D-4753-8631-385C60D1E218}"/>
              </a:ext>
            </a:extLst>
          </p:cNvPr>
          <p:cNvSpPr txBox="1"/>
          <p:nvPr/>
        </p:nvSpPr>
        <p:spPr>
          <a:xfrm>
            <a:off x="1403293" y="3162837"/>
            <a:ext cx="6204011" cy="1917192"/>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Work Experience</a:t>
            </a:r>
          </a:p>
        </p:txBody>
      </p:sp>
      <p:sp>
        <p:nvSpPr>
          <p:cNvPr id="9" name="Oval 8">
            <a:extLst>
              <a:ext uri="{FF2B5EF4-FFF2-40B4-BE49-F238E27FC236}">
                <a16:creationId xmlns:a16="http://schemas.microsoft.com/office/drawing/2014/main" id="{6713F549-460A-47E5-95BF-3D5DDFD1F8BF}"/>
              </a:ext>
            </a:extLst>
          </p:cNvPr>
          <p:cNvSpPr/>
          <p:nvPr/>
        </p:nvSpPr>
        <p:spPr>
          <a:xfrm>
            <a:off x="5877702" y="8113903"/>
            <a:ext cx="251047" cy="251047"/>
          </a:xfrm>
          <a:prstGeom prst="ellipse">
            <a:avLst/>
          </a:prstGeom>
          <a:gradFill>
            <a:gsLst>
              <a:gs pos="0">
                <a:schemeClr val="accent3"/>
              </a:gs>
              <a:gs pos="60000">
                <a:schemeClr val="accent5"/>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11034A6B-34A0-45BD-9A8C-6810DD59372D}"/>
              </a:ext>
            </a:extLst>
          </p:cNvPr>
          <p:cNvSpPr/>
          <p:nvPr/>
        </p:nvSpPr>
        <p:spPr>
          <a:xfrm>
            <a:off x="10611850" y="9147901"/>
            <a:ext cx="394034" cy="394034"/>
          </a:xfrm>
          <a:prstGeom prst="ellipse">
            <a:avLst/>
          </a:prstGeom>
          <a:gradFill>
            <a:gsLst>
              <a:gs pos="0">
                <a:schemeClr val="accent4"/>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29">
            <a:extLst>
              <a:ext uri="{FF2B5EF4-FFF2-40B4-BE49-F238E27FC236}">
                <a16:creationId xmlns:a16="http://schemas.microsoft.com/office/drawing/2014/main" id="{FB44FA14-4415-471F-80BF-58FEFD4867EC}"/>
              </a:ext>
            </a:extLst>
          </p:cNvPr>
          <p:cNvGrpSpPr/>
          <p:nvPr/>
        </p:nvGrpSpPr>
        <p:grpSpPr>
          <a:xfrm>
            <a:off x="8162386" y="2837983"/>
            <a:ext cx="4266317" cy="5367552"/>
            <a:chOff x="8162386" y="3162837"/>
            <a:chExt cx="4266317" cy="4616386"/>
          </a:xfrm>
        </p:grpSpPr>
        <p:sp>
          <p:nvSpPr>
            <p:cNvPr id="12" name="Rectangle: Rounded Corners 11">
              <a:extLst>
                <a:ext uri="{FF2B5EF4-FFF2-40B4-BE49-F238E27FC236}">
                  <a16:creationId xmlns:a16="http://schemas.microsoft.com/office/drawing/2014/main" id="{CA0989AD-5341-41E9-9951-6FBB908355EE}"/>
                </a:ext>
              </a:extLst>
            </p:cNvPr>
            <p:cNvSpPr/>
            <p:nvPr/>
          </p:nvSpPr>
          <p:spPr>
            <a:xfrm>
              <a:off x="8162386" y="3162838"/>
              <a:ext cx="4266317" cy="4616385"/>
            </a:xfrm>
            <a:prstGeom prst="roundRect">
              <a:avLst>
                <a:gd name="adj" fmla="val 7158"/>
              </a:avLst>
            </a:prstGeom>
            <a:solidFill>
              <a:srgbClr val="EDF5FC"/>
            </a:solidFill>
            <a:ln w="25400">
              <a:noFill/>
            </a:ln>
            <a:effectLst>
              <a:outerShdw blurRad="266700" dist="228600" dir="11400000" algn="tl" rotWithShape="0">
                <a:schemeClr val="bg1">
                  <a:alpha val="6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13" name="Rectangle: Rounded Corners 12">
              <a:extLst>
                <a:ext uri="{FF2B5EF4-FFF2-40B4-BE49-F238E27FC236}">
                  <a16:creationId xmlns:a16="http://schemas.microsoft.com/office/drawing/2014/main" id="{D8B430E4-1597-4F95-9B45-8FD2FC7CCDCD}"/>
                </a:ext>
              </a:extLst>
            </p:cNvPr>
            <p:cNvSpPr/>
            <p:nvPr/>
          </p:nvSpPr>
          <p:spPr>
            <a:xfrm>
              <a:off x="8162386" y="3162837"/>
              <a:ext cx="4266317" cy="4616385"/>
            </a:xfrm>
            <a:prstGeom prst="roundRect">
              <a:avLst>
                <a:gd name="adj" fmla="val 7158"/>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grpSp>
      <p:sp>
        <p:nvSpPr>
          <p:cNvPr id="15" name="Google Shape;578;p86">
            <a:extLst>
              <a:ext uri="{FF2B5EF4-FFF2-40B4-BE49-F238E27FC236}">
                <a16:creationId xmlns:a16="http://schemas.microsoft.com/office/drawing/2014/main" id="{55629911-C983-4B9A-8D8B-A30394A77663}"/>
              </a:ext>
            </a:extLst>
          </p:cNvPr>
          <p:cNvSpPr txBox="1"/>
          <p:nvPr/>
        </p:nvSpPr>
        <p:spPr>
          <a:xfrm>
            <a:off x="8623676" y="5166183"/>
            <a:ext cx="3465288" cy="2403323"/>
          </a:xfrm>
          <a:prstGeom prst="rect">
            <a:avLst/>
          </a:prstGeom>
          <a:noFill/>
          <a:ln>
            <a:noFill/>
          </a:ln>
        </p:spPr>
        <p:txBody>
          <a:bodyPr spcFirstLastPara="1" wrap="square" lIns="91425" tIns="45700" rIns="91425" bIns="45700" anchor="t" anchorCtr="0">
            <a:no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Main duties:</a:t>
            </a:r>
          </a:p>
          <a:p>
            <a:pPr>
              <a:lnSpc>
                <a:spcPct val="150000"/>
              </a:lnSpc>
              <a:buClr>
                <a:srgbClr val="000000"/>
              </a:buClr>
              <a:buSzPts val="1400"/>
            </a:pPr>
            <a:r>
              <a:rPr lang="en-US" dirty="0">
                <a:ea typeface="Karla"/>
                <a:cs typeface="Karla"/>
                <a:sym typeface="Karla"/>
              </a:rPr>
              <a:t>Advertising company where I started as an intern and afterwards remained as part of the team, extending my skills becoming a graphic designer.</a:t>
            </a:r>
          </a:p>
        </p:txBody>
      </p:sp>
      <p:sp>
        <p:nvSpPr>
          <p:cNvPr id="16" name="Oval 15">
            <a:extLst>
              <a:ext uri="{FF2B5EF4-FFF2-40B4-BE49-F238E27FC236}">
                <a16:creationId xmlns:a16="http://schemas.microsoft.com/office/drawing/2014/main" id="{3C376330-3764-4800-A4CB-9E88A0C6322E}"/>
              </a:ext>
            </a:extLst>
          </p:cNvPr>
          <p:cNvSpPr/>
          <p:nvPr/>
        </p:nvSpPr>
        <p:spPr>
          <a:xfrm>
            <a:off x="17556855" y="4947277"/>
            <a:ext cx="394034" cy="394034"/>
          </a:xfrm>
          <a:prstGeom prst="ellipse">
            <a:avLst/>
          </a:prstGeom>
          <a:gradFill>
            <a:gsLst>
              <a:gs pos="0">
                <a:schemeClr val="accent1"/>
              </a:gs>
              <a:gs pos="60000">
                <a:schemeClr val="accent4"/>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1F386D3F-A507-48A7-90D6-5B1A7FFC05B7}"/>
              </a:ext>
            </a:extLst>
          </p:cNvPr>
          <p:cNvSpPr/>
          <p:nvPr/>
        </p:nvSpPr>
        <p:spPr>
          <a:xfrm>
            <a:off x="11318751" y="3335402"/>
            <a:ext cx="802915" cy="802915"/>
          </a:xfrm>
          <a:prstGeom prst="ellipse">
            <a:avLst/>
          </a:prstGeom>
          <a:gradFill>
            <a:gsLst>
              <a:gs pos="0">
                <a:schemeClr val="accent1"/>
              </a:gs>
              <a:gs pos="60000">
                <a:schemeClr val="accent1">
                  <a:lumMod val="60000"/>
                  <a:lumOff val="40000"/>
                </a:schemeClr>
              </a:gs>
            </a:gsLst>
            <a:lin ang="14400000" scaled="0"/>
          </a:gradFill>
          <a:ln w="12700">
            <a:gradFill>
              <a:gsLst>
                <a:gs pos="0">
                  <a:schemeClr val="accent1">
                    <a:lumMod val="0"/>
                    <a:lumOff val="100000"/>
                  </a:schemeClr>
                </a:gs>
                <a:gs pos="100000">
                  <a:schemeClr val="accent1"/>
                </a:gs>
              </a:gsLst>
              <a:lin ang="4800000" scaled="0"/>
            </a:grad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en-US" sz="4050" dirty="0"/>
          </a:p>
        </p:txBody>
      </p:sp>
      <p:sp>
        <p:nvSpPr>
          <p:cNvPr id="22" name="Oval 21">
            <a:extLst>
              <a:ext uri="{FF2B5EF4-FFF2-40B4-BE49-F238E27FC236}">
                <a16:creationId xmlns:a16="http://schemas.microsoft.com/office/drawing/2014/main" id="{9F2ECF8E-8FAC-4A34-86E2-1B5D8E28C4A1}"/>
              </a:ext>
            </a:extLst>
          </p:cNvPr>
          <p:cNvSpPr/>
          <p:nvPr/>
        </p:nvSpPr>
        <p:spPr>
          <a:xfrm>
            <a:off x="1009259" y="2014574"/>
            <a:ext cx="394034" cy="394034"/>
          </a:xfrm>
          <a:prstGeom prst="ellipse">
            <a:avLst/>
          </a:prstGeom>
          <a:gradFill>
            <a:gsLst>
              <a:gs pos="0">
                <a:schemeClr val="accent1"/>
              </a:gs>
              <a:gs pos="60000">
                <a:schemeClr val="tx2">
                  <a:lumMod val="90000"/>
                </a:schemeClr>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7" name="Group 36">
            <a:extLst>
              <a:ext uri="{FF2B5EF4-FFF2-40B4-BE49-F238E27FC236}">
                <a16:creationId xmlns:a16="http://schemas.microsoft.com/office/drawing/2014/main" id="{05172F28-2122-4842-9626-4CCA2DA3BBDD}"/>
              </a:ext>
            </a:extLst>
          </p:cNvPr>
          <p:cNvGrpSpPr/>
          <p:nvPr/>
        </p:nvGrpSpPr>
        <p:grpSpPr>
          <a:xfrm>
            <a:off x="12958129" y="2837983"/>
            <a:ext cx="4266317" cy="5367552"/>
            <a:chOff x="8162386" y="3162837"/>
            <a:chExt cx="4266317" cy="4616386"/>
          </a:xfrm>
        </p:grpSpPr>
        <p:sp>
          <p:nvSpPr>
            <p:cNvPr id="38" name="Rectangle: Rounded Corners 37">
              <a:extLst>
                <a:ext uri="{FF2B5EF4-FFF2-40B4-BE49-F238E27FC236}">
                  <a16:creationId xmlns:a16="http://schemas.microsoft.com/office/drawing/2014/main" id="{58B300D0-8295-4327-99D7-317C01734CED}"/>
                </a:ext>
              </a:extLst>
            </p:cNvPr>
            <p:cNvSpPr/>
            <p:nvPr/>
          </p:nvSpPr>
          <p:spPr>
            <a:xfrm>
              <a:off x="8162386" y="3162838"/>
              <a:ext cx="4266317" cy="4616385"/>
            </a:xfrm>
            <a:prstGeom prst="roundRect">
              <a:avLst>
                <a:gd name="adj" fmla="val 7158"/>
              </a:avLst>
            </a:prstGeom>
            <a:solidFill>
              <a:srgbClr val="EDF5FC"/>
            </a:solidFill>
            <a:ln w="25400">
              <a:noFill/>
            </a:ln>
            <a:effectLst>
              <a:outerShdw blurRad="266700" dist="228600" dir="11400000" algn="tl" rotWithShape="0">
                <a:schemeClr val="bg1">
                  <a:alpha val="6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39" name="Rectangle: Rounded Corners 38">
              <a:extLst>
                <a:ext uri="{FF2B5EF4-FFF2-40B4-BE49-F238E27FC236}">
                  <a16:creationId xmlns:a16="http://schemas.microsoft.com/office/drawing/2014/main" id="{AA3A7773-42FF-4FE8-9129-4E631EDBDA1B}"/>
                </a:ext>
              </a:extLst>
            </p:cNvPr>
            <p:cNvSpPr/>
            <p:nvPr/>
          </p:nvSpPr>
          <p:spPr>
            <a:xfrm>
              <a:off x="8162386" y="3162837"/>
              <a:ext cx="4266317" cy="4616385"/>
            </a:xfrm>
            <a:prstGeom prst="roundRect">
              <a:avLst>
                <a:gd name="adj" fmla="val 7158"/>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grpSp>
      <p:sp>
        <p:nvSpPr>
          <p:cNvPr id="40" name="Google Shape;578;p86">
            <a:extLst>
              <a:ext uri="{FF2B5EF4-FFF2-40B4-BE49-F238E27FC236}">
                <a16:creationId xmlns:a16="http://schemas.microsoft.com/office/drawing/2014/main" id="{4C05853B-4BA1-42A6-B5E3-28AAD0743171}"/>
              </a:ext>
            </a:extLst>
          </p:cNvPr>
          <p:cNvSpPr txBox="1"/>
          <p:nvPr/>
        </p:nvSpPr>
        <p:spPr>
          <a:xfrm>
            <a:off x="13419419" y="5166183"/>
            <a:ext cx="3465288" cy="2403323"/>
          </a:xfrm>
          <a:prstGeom prst="rect">
            <a:avLst/>
          </a:prstGeom>
          <a:noFill/>
          <a:ln>
            <a:noFill/>
          </a:ln>
        </p:spPr>
        <p:txBody>
          <a:bodyPr spcFirstLastPara="1" wrap="square" lIns="91425" tIns="45700" rIns="91425" bIns="45700" anchor="t" anchorCtr="0">
            <a:noAutofit/>
          </a:bodyPr>
          <a:lstStyle/>
          <a:p>
            <a:pPr>
              <a:lnSpc>
                <a:spcPct val="150000"/>
              </a:lnSpc>
              <a:buClr>
                <a:srgbClr val="000000"/>
              </a:buClr>
              <a:buSzPts val="1600"/>
            </a:pPr>
            <a:r>
              <a:rPr lang="en-US" dirty="0">
                <a:latin typeface="+mj-lt"/>
                <a:ea typeface="Karla"/>
                <a:cs typeface="Karla"/>
                <a:sym typeface="Karla"/>
              </a:rPr>
              <a:t>Main duties:</a:t>
            </a:r>
          </a:p>
          <a:p>
            <a:pPr>
              <a:lnSpc>
                <a:spcPct val="150000"/>
              </a:lnSpc>
              <a:buClr>
                <a:srgbClr val="000000"/>
              </a:buClr>
              <a:buSzPts val="1400"/>
            </a:pPr>
            <a:r>
              <a:rPr lang="en-US" dirty="0">
                <a:ea typeface="Karla"/>
                <a:cs typeface="Karla"/>
                <a:sym typeface="Karla"/>
              </a:rPr>
              <a:t>Advertising company where I started as an intern and afterwards remained as part of the team, extending my skills becoming a graphic designer.</a:t>
            </a:r>
          </a:p>
        </p:txBody>
      </p:sp>
      <p:sp>
        <p:nvSpPr>
          <p:cNvPr id="41" name="Oval 40">
            <a:extLst>
              <a:ext uri="{FF2B5EF4-FFF2-40B4-BE49-F238E27FC236}">
                <a16:creationId xmlns:a16="http://schemas.microsoft.com/office/drawing/2014/main" id="{4070C7A3-F0C3-41C8-A4C2-B55A81ED26C4}"/>
              </a:ext>
            </a:extLst>
          </p:cNvPr>
          <p:cNvSpPr/>
          <p:nvPr/>
        </p:nvSpPr>
        <p:spPr>
          <a:xfrm>
            <a:off x="16114494" y="3335402"/>
            <a:ext cx="802915" cy="802915"/>
          </a:xfrm>
          <a:prstGeom prst="ellipse">
            <a:avLst/>
          </a:prstGeom>
          <a:gradFill>
            <a:gsLst>
              <a:gs pos="0">
                <a:schemeClr val="accent1"/>
              </a:gs>
              <a:gs pos="60000">
                <a:schemeClr val="accent1">
                  <a:lumMod val="60000"/>
                  <a:lumOff val="40000"/>
                </a:schemeClr>
              </a:gs>
            </a:gsLst>
            <a:lin ang="14400000" scaled="0"/>
          </a:gradFill>
          <a:ln w="12700">
            <a:gradFill>
              <a:gsLst>
                <a:gs pos="0">
                  <a:schemeClr val="accent1">
                    <a:lumMod val="0"/>
                    <a:lumOff val="100000"/>
                  </a:schemeClr>
                </a:gs>
                <a:gs pos="100000">
                  <a:schemeClr val="accent1"/>
                </a:gs>
              </a:gsLst>
              <a:lin ang="4800000" scaled="0"/>
            </a:grad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en-US" sz="4050" dirty="0"/>
          </a:p>
        </p:txBody>
      </p:sp>
      <p:sp>
        <p:nvSpPr>
          <p:cNvPr id="45" name="Oval 44">
            <a:extLst>
              <a:ext uri="{FF2B5EF4-FFF2-40B4-BE49-F238E27FC236}">
                <a16:creationId xmlns:a16="http://schemas.microsoft.com/office/drawing/2014/main" id="{6353707F-B7E4-409C-8C4F-8AB469DBF71F}"/>
              </a:ext>
            </a:extLst>
          </p:cNvPr>
          <p:cNvSpPr/>
          <p:nvPr/>
        </p:nvSpPr>
        <p:spPr>
          <a:xfrm>
            <a:off x="10044497" y="913626"/>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a:extLst>
              <a:ext uri="{FF2B5EF4-FFF2-40B4-BE49-F238E27FC236}">
                <a16:creationId xmlns:a16="http://schemas.microsoft.com/office/drawing/2014/main" id="{86BB6FA1-DCE2-4B1E-861B-B50B8EF0F5D9}"/>
              </a:ext>
            </a:extLst>
          </p:cNvPr>
          <p:cNvSpPr/>
          <p:nvPr/>
        </p:nvSpPr>
        <p:spPr>
          <a:xfrm>
            <a:off x="12822512" y="-1515277"/>
            <a:ext cx="3240226" cy="3240226"/>
          </a:xfrm>
          <a:prstGeom prst="ellipse">
            <a:avLst/>
          </a:prstGeom>
          <a:gradFill>
            <a:gsLst>
              <a:gs pos="0">
                <a:schemeClr val="accent4"/>
              </a:gs>
              <a:gs pos="60000">
                <a:schemeClr val="accent1"/>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Подзаголовок 2">
            <a:extLst>
              <a:ext uri="{FF2B5EF4-FFF2-40B4-BE49-F238E27FC236}">
                <a16:creationId xmlns:a16="http://schemas.microsoft.com/office/drawing/2014/main" id="{EDAC1A4D-0261-E7A7-E5CC-B5956B75BB0D}"/>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3" name="Подзаголовок 2">
            <a:extLst>
              <a:ext uri="{FF2B5EF4-FFF2-40B4-BE49-F238E27FC236}">
                <a16:creationId xmlns:a16="http://schemas.microsoft.com/office/drawing/2014/main" id="{5E205BD4-CC5E-0B2F-5893-E95C75438768}"/>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4" name="Подзаголовок 2">
            <a:extLst>
              <a:ext uri="{FF2B5EF4-FFF2-40B4-BE49-F238E27FC236}">
                <a16:creationId xmlns:a16="http://schemas.microsoft.com/office/drawing/2014/main" id="{F2CFBF5D-87D1-FF85-65E5-634E46F0F7C4}"/>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accent2"/>
                </a:solidFill>
                <a:ea typeface="Karla" pitchFamily="2" charset="0"/>
                <a:cs typeface="Poppins Light" panose="02000000000000000000" pitchFamily="2" charset="0"/>
              </a:rPr>
              <a:t>Experience</a:t>
            </a:r>
          </a:p>
        </p:txBody>
      </p:sp>
      <p:sp>
        <p:nvSpPr>
          <p:cNvPr id="11" name="Подзаголовок 2">
            <a:extLst>
              <a:ext uri="{FF2B5EF4-FFF2-40B4-BE49-F238E27FC236}">
                <a16:creationId xmlns:a16="http://schemas.microsoft.com/office/drawing/2014/main" id="{45200B31-BFB6-C26A-A55D-F9490C1B780D}"/>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Project</a:t>
            </a:r>
          </a:p>
        </p:txBody>
      </p:sp>
      <p:sp>
        <p:nvSpPr>
          <p:cNvPr id="14" name="Подзаголовок 2">
            <a:extLst>
              <a:ext uri="{FF2B5EF4-FFF2-40B4-BE49-F238E27FC236}">
                <a16:creationId xmlns:a16="http://schemas.microsoft.com/office/drawing/2014/main" id="{CB43CCC8-2065-A540-B880-325E44D5002F}"/>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sp>
        <p:nvSpPr>
          <p:cNvPr id="23" name="TextBox 22">
            <a:extLst>
              <a:ext uri="{FF2B5EF4-FFF2-40B4-BE49-F238E27FC236}">
                <a16:creationId xmlns:a16="http://schemas.microsoft.com/office/drawing/2014/main" id="{E8CB8071-034A-F147-DFC4-F1BDF175FAEF}"/>
              </a:ext>
            </a:extLst>
          </p:cNvPr>
          <p:cNvSpPr txBox="1"/>
          <p:nvPr/>
        </p:nvSpPr>
        <p:spPr>
          <a:xfrm>
            <a:off x="8624254" y="3327219"/>
            <a:ext cx="2442411" cy="1211870"/>
          </a:xfrm>
          <a:prstGeom prst="rect">
            <a:avLst/>
          </a:prstGeom>
          <a:noFill/>
        </p:spPr>
        <p:txBody>
          <a:bodyPr wrap="square">
            <a:spAutoFit/>
          </a:bodyPr>
          <a:lstStyle/>
          <a:p>
            <a:pPr>
              <a:spcAft>
                <a:spcPts val="600"/>
              </a:spcAft>
            </a:pPr>
            <a:r>
              <a:rPr lang="es-ES" dirty="0"/>
              <a:t>06/2013 - 12/2013</a:t>
            </a:r>
          </a:p>
          <a:p>
            <a:pPr>
              <a:spcAft>
                <a:spcPts val="600"/>
              </a:spcAft>
            </a:pPr>
            <a:r>
              <a:rPr lang="es-ES" sz="2000" b="1" dirty="0" err="1">
                <a:solidFill>
                  <a:schemeClr val="accent1"/>
                </a:solidFill>
              </a:rPr>
              <a:t>Journalist</a:t>
            </a:r>
            <a:endParaRPr lang="es-ES" sz="2000" b="1" dirty="0">
              <a:solidFill>
                <a:schemeClr val="accent1"/>
              </a:solidFill>
            </a:endParaRPr>
          </a:p>
          <a:p>
            <a:pPr>
              <a:lnSpc>
                <a:spcPct val="150000"/>
              </a:lnSpc>
              <a:buClr>
                <a:srgbClr val="000000"/>
              </a:buClr>
              <a:buSzPts val="1600"/>
            </a:pPr>
            <a:r>
              <a:rPr lang="es-ES" dirty="0" err="1"/>
              <a:t>Your</a:t>
            </a:r>
            <a:r>
              <a:rPr lang="es-ES" dirty="0"/>
              <a:t> </a:t>
            </a:r>
            <a:r>
              <a:rPr lang="es-ES" dirty="0" err="1"/>
              <a:t>company</a:t>
            </a:r>
            <a:r>
              <a:rPr lang="es-ES" dirty="0"/>
              <a:t> </a:t>
            </a:r>
            <a:r>
              <a:rPr lang="es-ES" dirty="0" err="1"/>
              <a:t>name</a:t>
            </a:r>
            <a:endParaRPr lang="es-ES" dirty="0"/>
          </a:p>
        </p:txBody>
      </p:sp>
      <p:sp>
        <p:nvSpPr>
          <p:cNvPr id="24" name="TextBox 23">
            <a:extLst>
              <a:ext uri="{FF2B5EF4-FFF2-40B4-BE49-F238E27FC236}">
                <a16:creationId xmlns:a16="http://schemas.microsoft.com/office/drawing/2014/main" id="{47FCBA53-D4E0-ED75-5DC5-65D797F637F9}"/>
              </a:ext>
            </a:extLst>
          </p:cNvPr>
          <p:cNvSpPr txBox="1"/>
          <p:nvPr/>
        </p:nvSpPr>
        <p:spPr>
          <a:xfrm>
            <a:off x="13419419" y="3327219"/>
            <a:ext cx="2442411" cy="1211870"/>
          </a:xfrm>
          <a:prstGeom prst="rect">
            <a:avLst/>
          </a:prstGeom>
          <a:noFill/>
        </p:spPr>
        <p:txBody>
          <a:bodyPr wrap="square">
            <a:spAutoFit/>
          </a:bodyPr>
          <a:lstStyle/>
          <a:p>
            <a:pPr>
              <a:spcAft>
                <a:spcPts val="600"/>
              </a:spcAft>
            </a:pPr>
            <a:r>
              <a:rPr lang="es-ES" dirty="0"/>
              <a:t>01/2014 - 09/2016</a:t>
            </a:r>
          </a:p>
          <a:p>
            <a:pPr>
              <a:spcAft>
                <a:spcPts val="600"/>
              </a:spcAft>
            </a:pPr>
            <a:r>
              <a:rPr lang="es-ES" sz="2000" b="1" dirty="0">
                <a:solidFill>
                  <a:schemeClr val="accent1"/>
                </a:solidFill>
              </a:rPr>
              <a:t>PM</a:t>
            </a:r>
          </a:p>
          <a:p>
            <a:pPr>
              <a:lnSpc>
                <a:spcPct val="150000"/>
              </a:lnSpc>
              <a:buClr>
                <a:srgbClr val="000000"/>
              </a:buClr>
              <a:buSzPts val="1600"/>
            </a:pPr>
            <a:r>
              <a:rPr lang="es-ES" dirty="0" err="1"/>
              <a:t>Your</a:t>
            </a:r>
            <a:r>
              <a:rPr lang="es-ES" dirty="0"/>
              <a:t> </a:t>
            </a:r>
            <a:r>
              <a:rPr lang="es-ES" dirty="0" err="1"/>
              <a:t>company</a:t>
            </a:r>
            <a:r>
              <a:rPr lang="es-ES" dirty="0"/>
              <a:t> </a:t>
            </a:r>
            <a:r>
              <a:rPr lang="es-ES" dirty="0" err="1"/>
              <a:t>name</a:t>
            </a:r>
            <a:endParaRPr lang="es-ES" dirty="0"/>
          </a:p>
        </p:txBody>
      </p:sp>
      <p:pic>
        <p:nvPicPr>
          <p:cNvPr id="26" name="Graphic 25" descr="City outline">
            <a:extLst>
              <a:ext uri="{FF2B5EF4-FFF2-40B4-BE49-F238E27FC236}">
                <a16:creationId xmlns:a16="http://schemas.microsoft.com/office/drawing/2014/main" id="{D7396D2B-D0EB-087F-0B97-6ED3DF169DB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45888" y="3462539"/>
            <a:ext cx="548640" cy="548640"/>
          </a:xfrm>
          <a:prstGeom prst="rect">
            <a:avLst/>
          </a:prstGeom>
        </p:spPr>
      </p:pic>
      <p:pic>
        <p:nvPicPr>
          <p:cNvPr id="27" name="Graphic 26" descr="City outline">
            <a:extLst>
              <a:ext uri="{FF2B5EF4-FFF2-40B4-BE49-F238E27FC236}">
                <a16:creationId xmlns:a16="http://schemas.microsoft.com/office/drawing/2014/main" id="{5C3B7265-CBD7-5F4A-C62C-7AB68B11EDF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241631" y="3462539"/>
            <a:ext cx="548640" cy="548640"/>
          </a:xfrm>
          <a:prstGeom prst="rect">
            <a:avLst/>
          </a:prstGeom>
        </p:spPr>
      </p:pic>
    </p:spTree>
    <p:extLst>
      <p:ext uri="{BB962C8B-B14F-4D97-AF65-F5344CB8AC3E}">
        <p14:creationId xmlns:p14="http://schemas.microsoft.com/office/powerpoint/2010/main" val="307923381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6713F549-460A-47E5-95BF-3D5DDFD1F8BF}"/>
              </a:ext>
            </a:extLst>
          </p:cNvPr>
          <p:cNvSpPr/>
          <p:nvPr/>
        </p:nvSpPr>
        <p:spPr>
          <a:xfrm>
            <a:off x="5877702" y="8113903"/>
            <a:ext cx="251047" cy="251047"/>
          </a:xfrm>
          <a:prstGeom prst="ellipse">
            <a:avLst/>
          </a:prstGeom>
          <a:gradFill>
            <a:gsLst>
              <a:gs pos="0">
                <a:schemeClr val="accent3"/>
              </a:gs>
              <a:gs pos="60000">
                <a:schemeClr val="accent5"/>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11034A6B-34A0-45BD-9A8C-6810DD59372D}"/>
              </a:ext>
            </a:extLst>
          </p:cNvPr>
          <p:cNvSpPr/>
          <p:nvPr/>
        </p:nvSpPr>
        <p:spPr>
          <a:xfrm>
            <a:off x="10611850" y="9147901"/>
            <a:ext cx="394034" cy="394034"/>
          </a:xfrm>
          <a:prstGeom prst="ellipse">
            <a:avLst/>
          </a:prstGeom>
          <a:gradFill>
            <a:gsLst>
              <a:gs pos="0">
                <a:schemeClr val="accent4"/>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3C376330-3764-4800-A4CB-9E88A0C6322E}"/>
              </a:ext>
            </a:extLst>
          </p:cNvPr>
          <p:cNvSpPr/>
          <p:nvPr/>
        </p:nvSpPr>
        <p:spPr>
          <a:xfrm>
            <a:off x="17556855" y="4947277"/>
            <a:ext cx="394034" cy="394034"/>
          </a:xfrm>
          <a:prstGeom prst="ellipse">
            <a:avLst/>
          </a:prstGeom>
          <a:gradFill>
            <a:gsLst>
              <a:gs pos="0">
                <a:schemeClr val="accent1"/>
              </a:gs>
              <a:gs pos="60000">
                <a:schemeClr val="accent4"/>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9F2ECF8E-8FAC-4A34-86E2-1B5D8E28C4A1}"/>
              </a:ext>
            </a:extLst>
          </p:cNvPr>
          <p:cNvSpPr/>
          <p:nvPr/>
        </p:nvSpPr>
        <p:spPr>
          <a:xfrm>
            <a:off x="1009259" y="2014574"/>
            <a:ext cx="394034" cy="394034"/>
          </a:xfrm>
          <a:prstGeom prst="ellipse">
            <a:avLst/>
          </a:prstGeom>
          <a:gradFill>
            <a:gsLst>
              <a:gs pos="0">
                <a:schemeClr val="accent1"/>
              </a:gs>
              <a:gs pos="60000">
                <a:schemeClr val="tx2">
                  <a:lumMod val="90000"/>
                </a:schemeClr>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6353707F-B7E4-409C-8C4F-8AB469DBF71F}"/>
              </a:ext>
            </a:extLst>
          </p:cNvPr>
          <p:cNvSpPr/>
          <p:nvPr/>
        </p:nvSpPr>
        <p:spPr>
          <a:xfrm>
            <a:off x="10044497" y="913626"/>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a:extLst>
              <a:ext uri="{FF2B5EF4-FFF2-40B4-BE49-F238E27FC236}">
                <a16:creationId xmlns:a16="http://schemas.microsoft.com/office/drawing/2014/main" id="{86BB6FA1-DCE2-4B1E-861B-B50B8EF0F5D9}"/>
              </a:ext>
            </a:extLst>
          </p:cNvPr>
          <p:cNvSpPr/>
          <p:nvPr/>
        </p:nvSpPr>
        <p:spPr>
          <a:xfrm>
            <a:off x="12822512" y="-1515277"/>
            <a:ext cx="3240226" cy="3240226"/>
          </a:xfrm>
          <a:prstGeom prst="ellipse">
            <a:avLst/>
          </a:prstGeom>
          <a:gradFill>
            <a:gsLst>
              <a:gs pos="0">
                <a:schemeClr val="accent4"/>
              </a:gs>
              <a:gs pos="60000">
                <a:schemeClr val="accent1"/>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Подзаголовок 2">
            <a:extLst>
              <a:ext uri="{FF2B5EF4-FFF2-40B4-BE49-F238E27FC236}">
                <a16:creationId xmlns:a16="http://schemas.microsoft.com/office/drawing/2014/main" id="{EDAC1A4D-0261-E7A7-E5CC-B5956B75BB0D}"/>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3" name="Подзаголовок 2">
            <a:extLst>
              <a:ext uri="{FF2B5EF4-FFF2-40B4-BE49-F238E27FC236}">
                <a16:creationId xmlns:a16="http://schemas.microsoft.com/office/drawing/2014/main" id="{5E205BD4-CC5E-0B2F-5893-E95C75438768}"/>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4" name="Подзаголовок 2">
            <a:extLst>
              <a:ext uri="{FF2B5EF4-FFF2-40B4-BE49-F238E27FC236}">
                <a16:creationId xmlns:a16="http://schemas.microsoft.com/office/drawing/2014/main" id="{F2CFBF5D-87D1-FF85-65E5-634E46F0F7C4}"/>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accent2"/>
                </a:solidFill>
                <a:ea typeface="Karla" pitchFamily="2" charset="0"/>
                <a:cs typeface="Poppins Light" panose="02000000000000000000" pitchFamily="2" charset="0"/>
              </a:rPr>
              <a:t>Experience</a:t>
            </a:r>
          </a:p>
        </p:txBody>
      </p:sp>
      <p:sp>
        <p:nvSpPr>
          <p:cNvPr id="11" name="Подзаголовок 2">
            <a:extLst>
              <a:ext uri="{FF2B5EF4-FFF2-40B4-BE49-F238E27FC236}">
                <a16:creationId xmlns:a16="http://schemas.microsoft.com/office/drawing/2014/main" id="{45200B31-BFB6-C26A-A55D-F9490C1B780D}"/>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Project</a:t>
            </a:r>
          </a:p>
        </p:txBody>
      </p:sp>
      <p:sp>
        <p:nvSpPr>
          <p:cNvPr id="14" name="Подзаголовок 2">
            <a:extLst>
              <a:ext uri="{FF2B5EF4-FFF2-40B4-BE49-F238E27FC236}">
                <a16:creationId xmlns:a16="http://schemas.microsoft.com/office/drawing/2014/main" id="{CB43CCC8-2065-A540-B880-325E44D5002F}"/>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grpSp>
        <p:nvGrpSpPr>
          <p:cNvPr id="7" name="Group 6">
            <a:extLst>
              <a:ext uri="{FF2B5EF4-FFF2-40B4-BE49-F238E27FC236}">
                <a16:creationId xmlns:a16="http://schemas.microsoft.com/office/drawing/2014/main" id="{DBB6A2F1-89F8-C21E-D44A-5C6E5AE059B0}"/>
              </a:ext>
            </a:extLst>
          </p:cNvPr>
          <p:cNvGrpSpPr/>
          <p:nvPr/>
        </p:nvGrpSpPr>
        <p:grpSpPr>
          <a:xfrm>
            <a:off x="8162386" y="2837983"/>
            <a:ext cx="4266317" cy="5367552"/>
            <a:chOff x="8162386" y="2837983"/>
            <a:chExt cx="4266317" cy="5367552"/>
          </a:xfrm>
        </p:grpSpPr>
        <p:grpSp>
          <p:nvGrpSpPr>
            <p:cNvPr id="30" name="Group 29">
              <a:extLst>
                <a:ext uri="{FF2B5EF4-FFF2-40B4-BE49-F238E27FC236}">
                  <a16:creationId xmlns:a16="http://schemas.microsoft.com/office/drawing/2014/main" id="{FB44FA14-4415-471F-80BF-58FEFD4867EC}"/>
                </a:ext>
              </a:extLst>
            </p:cNvPr>
            <p:cNvGrpSpPr/>
            <p:nvPr/>
          </p:nvGrpSpPr>
          <p:grpSpPr>
            <a:xfrm>
              <a:off x="8162386" y="2837983"/>
              <a:ext cx="4266317" cy="5367552"/>
              <a:chOff x="8162386" y="3162837"/>
              <a:chExt cx="4266317" cy="4616386"/>
            </a:xfrm>
          </p:grpSpPr>
          <p:sp>
            <p:nvSpPr>
              <p:cNvPr id="12" name="Rectangle: Rounded Corners 11">
                <a:extLst>
                  <a:ext uri="{FF2B5EF4-FFF2-40B4-BE49-F238E27FC236}">
                    <a16:creationId xmlns:a16="http://schemas.microsoft.com/office/drawing/2014/main" id="{CA0989AD-5341-41E9-9951-6FBB908355EE}"/>
                  </a:ext>
                </a:extLst>
              </p:cNvPr>
              <p:cNvSpPr/>
              <p:nvPr/>
            </p:nvSpPr>
            <p:spPr>
              <a:xfrm>
                <a:off x="8162386" y="3162838"/>
                <a:ext cx="4266317" cy="4616385"/>
              </a:xfrm>
              <a:prstGeom prst="roundRect">
                <a:avLst>
                  <a:gd name="adj" fmla="val 7158"/>
                </a:avLst>
              </a:prstGeom>
              <a:solidFill>
                <a:srgbClr val="EDF5FC"/>
              </a:solidFill>
              <a:ln w="25400">
                <a:noFill/>
              </a:ln>
              <a:effectLst>
                <a:outerShdw blurRad="266700" dist="228600" dir="11400000" algn="tl" rotWithShape="0">
                  <a:schemeClr val="bg1">
                    <a:alpha val="6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13" name="Rectangle: Rounded Corners 12">
                <a:extLst>
                  <a:ext uri="{FF2B5EF4-FFF2-40B4-BE49-F238E27FC236}">
                    <a16:creationId xmlns:a16="http://schemas.microsoft.com/office/drawing/2014/main" id="{D8B430E4-1597-4F95-9B45-8FD2FC7CCDCD}"/>
                  </a:ext>
                </a:extLst>
              </p:cNvPr>
              <p:cNvSpPr/>
              <p:nvPr/>
            </p:nvSpPr>
            <p:spPr>
              <a:xfrm>
                <a:off x="8162386" y="3162837"/>
                <a:ext cx="4266317" cy="4616385"/>
              </a:xfrm>
              <a:prstGeom prst="roundRect">
                <a:avLst>
                  <a:gd name="adj" fmla="val 7158"/>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grpSp>
        <p:sp>
          <p:nvSpPr>
            <p:cNvPr id="15" name="Google Shape;578;p86">
              <a:extLst>
                <a:ext uri="{FF2B5EF4-FFF2-40B4-BE49-F238E27FC236}">
                  <a16:creationId xmlns:a16="http://schemas.microsoft.com/office/drawing/2014/main" id="{55629911-C983-4B9A-8D8B-A30394A77663}"/>
                </a:ext>
              </a:extLst>
            </p:cNvPr>
            <p:cNvSpPr txBox="1"/>
            <p:nvPr/>
          </p:nvSpPr>
          <p:spPr>
            <a:xfrm>
              <a:off x="8623676" y="5166183"/>
              <a:ext cx="3465288" cy="2403323"/>
            </a:xfrm>
            <a:prstGeom prst="rect">
              <a:avLst/>
            </a:prstGeom>
            <a:noFill/>
            <a:ln>
              <a:noFill/>
            </a:ln>
          </p:spPr>
          <p:txBody>
            <a:bodyPr spcFirstLastPara="1" wrap="square" lIns="91425" tIns="45700" rIns="91425" bIns="45700" anchor="t" anchorCtr="0">
              <a:no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Main duties:</a:t>
              </a:r>
            </a:p>
            <a:p>
              <a:pPr>
                <a:lnSpc>
                  <a:spcPct val="150000"/>
                </a:lnSpc>
                <a:buClr>
                  <a:srgbClr val="000000"/>
                </a:buClr>
                <a:buSzPts val="1400"/>
              </a:pPr>
              <a:r>
                <a:rPr lang="en-US" dirty="0">
                  <a:ea typeface="Karla"/>
                  <a:cs typeface="Karla"/>
                  <a:sym typeface="Karla"/>
                </a:rPr>
                <a:t>Advertising company where I started as an intern and afterwards remained as part of the team, extending my skills becoming a graphic designer.</a:t>
              </a:r>
            </a:p>
          </p:txBody>
        </p:sp>
        <p:sp>
          <p:nvSpPr>
            <p:cNvPr id="20" name="Oval 19">
              <a:extLst>
                <a:ext uri="{FF2B5EF4-FFF2-40B4-BE49-F238E27FC236}">
                  <a16:creationId xmlns:a16="http://schemas.microsoft.com/office/drawing/2014/main" id="{1F386D3F-A507-48A7-90D6-5B1A7FFC05B7}"/>
                </a:ext>
              </a:extLst>
            </p:cNvPr>
            <p:cNvSpPr/>
            <p:nvPr/>
          </p:nvSpPr>
          <p:spPr>
            <a:xfrm>
              <a:off x="11318751" y="3335402"/>
              <a:ext cx="802915" cy="802915"/>
            </a:xfrm>
            <a:prstGeom prst="ellipse">
              <a:avLst/>
            </a:prstGeom>
            <a:gradFill>
              <a:gsLst>
                <a:gs pos="0">
                  <a:schemeClr val="accent1"/>
                </a:gs>
                <a:gs pos="60000">
                  <a:schemeClr val="accent1">
                    <a:lumMod val="60000"/>
                    <a:lumOff val="40000"/>
                  </a:schemeClr>
                </a:gs>
              </a:gsLst>
              <a:lin ang="14400000" scaled="0"/>
            </a:gradFill>
            <a:ln w="12700">
              <a:gradFill>
                <a:gsLst>
                  <a:gs pos="0">
                    <a:schemeClr val="accent1">
                      <a:lumMod val="0"/>
                      <a:lumOff val="100000"/>
                    </a:schemeClr>
                  </a:gs>
                  <a:gs pos="100000">
                    <a:schemeClr val="accent1"/>
                  </a:gs>
                </a:gsLst>
                <a:lin ang="4800000" scaled="0"/>
              </a:grad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en-US" sz="4050" dirty="0"/>
            </a:p>
          </p:txBody>
        </p:sp>
        <p:sp>
          <p:nvSpPr>
            <p:cNvPr id="23" name="TextBox 22">
              <a:extLst>
                <a:ext uri="{FF2B5EF4-FFF2-40B4-BE49-F238E27FC236}">
                  <a16:creationId xmlns:a16="http://schemas.microsoft.com/office/drawing/2014/main" id="{E8CB8071-034A-F147-DFC4-F1BDF175FAEF}"/>
                </a:ext>
              </a:extLst>
            </p:cNvPr>
            <p:cNvSpPr txBox="1"/>
            <p:nvPr/>
          </p:nvSpPr>
          <p:spPr>
            <a:xfrm>
              <a:off x="8624254" y="3327219"/>
              <a:ext cx="2442411" cy="1211870"/>
            </a:xfrm>
            <a:prstGeom prst="rect">
              <a:avLst/>
            </a:prstGeom>
            <a:noFill/>
          </p:spPr>
          <p:txBody>
            <a:bodyPr wrap="square">
              <a:spAutoFit/>
            </a:bodyPr>
            <a:lstStyle/>
            <a:p>
              <a:pPr>
                <a:spcAft>
                  <a:spcPts val="600"/>
                </a:spcAft>
              </a:pPr>
              <a:r>
                <a:rPr lang="es-ES" dirty="0"/>
                <a:t>06/2019 - 09/2023</a:t>
              </a:r>
            </a:p>
            <a:p>
              <a:pPr>
                <a:spcAft>
                  <a:spcPts val="600"/>
                </a:spcAft>
              </a:pPr>
              <a:r>
                <a:rPr lang="es-ES" sz="2000" b="1" dirty="0">
                  <a:solidFill>
                    <a:schemeClr val="accent1"/>
                  </a:solidFill>
                </a:rPr>
                <a:t>PR Manager</a:t>
              </a:r>
            </a:p>
            <a:p>
              <a:pPr>
                <a:lnSpc>
                  <a:spcPct val="150000"/>
                </a:lnSpc>
                <a:buClr>
                  <a:srgbClr val="000000"/>
                </a:buClr>
                <a:buSzPts val="1600"/>
              </a:pPr>
              <a:r>
                <a:rPr lang="es-ES" dirty="0" err="1"/>
                <a:t>Your</a:t>
              </a:r>
              <a:r>
                <a:rPr lang="es-ES" dirty="0"/>
                <a:t> </a:t>
              </a:r>
              <a:r>
                <a:rPr lang="es-ES" dirty="0" err="1"/>
                <a:t>company</a:t>
              </a:r>
              <a:r>
                <a:rPr lang="es-ES" dirty="0"/>
                <a:t> </a:t>
              </a:r>
              <a:r>
                <a:rPr lang="es-ES" dirty="0" err="1"/>
                <a:t>name</a:t>
              </a:r>
              <a:endParaRPr lang="es-ES" dirty="0"/>
            </a:p>
          </p:txBody>
        </p:sp>
        <p:pic>
          <p:nvPicPr>
            <p:cNvPr id="26" name="Graphic 25" descr="City outline">
              <a:extLst>
                <a:ext uri="{FF2B5EF4-FFF2-40B4-BE49-F238E27FC236}">
                  <a16:creationId xmlns:a16="http://schemas.microsoft.com/office/drawing/2014/main" id="{D7396D2B-D0EB-087F-0B97-6ED3DF169DB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45888" y="3462539"/>
              <a:ext cx="548640" cy="548640"/>
            </a:xfrm>
            <a:prstGeom prst="rect">
              <a:avLst/>
            </a:prstGeom>
          </p:spPr>
        </p:pic>
      </p:grpSp>
      <p:grpSp>
        <p:nvGrpSpPr>
          <p:cNvPr id="8" name="Group 7">
            <a:extLst>
              <a:ext uri="{FF2B5EF4-FFF2-40B4-BE49-F238E27FC236}">
                <a16:creationId xmlns:a16="http://schemas.microsoft.com/office/drawing/2014/main" id="{FC441995-7A9A-3384-5DA2-02E5E2E58D44}"/>
              </a:ext>
            </a:extLst>
          </p:cNvPr>
          <p:cNvGrpSpPr/>
          <p:nvPr/>
        </p:nvGrpSpPr>
        <p:grpSpPr>
          <a:xfrm>
            <a:off x="12958129" y="2837983"/>
            <a:ext cx="4266317" cy="5367552"/>
            <a:chOff x="12958129" y="2837983"/>
            <a:chExt cx="4266317" cy="5367552"/>
          </a:xfrm>
        </p:grpSpPr>
        <p:grpSp>
          <p:nvGrpSpPr>
            <p:cNvPr id="37" name="Group 36">
              <a:extLst>
                <a:ext uri="{FF2B5EF4-FFF2-40B4-BE49-F238E27FC236}">
                  <a16:creationId xmlns:a16="http://schemas.microsoft.com/office/drawing/2014/main" id="{05172F28-2122-4842-9626-4CCA2DA3BBDD}"/>
                </a:ext>
              </a:extLst>
            </p:cNvPr>
            <p:cNvGrpSpPr/>
            <p:nvPr/>
          </p:nvGrpSpPr>
          <p:grpSpPr>
            <a:xfrm>
              <a:off x="12958129" y="2837983"/>
              <a:ext cx="4266317" cy="5367552"/>
              <a:chOff x="8162386" y="3162837"/>
              <a:chExt cx="4266317" cy="4616386"/>
            </a:xfrm>
          </p:grpSpPr>
          <p:sp>
            <p:nvSpPr>
              <p:cNvPr id="38" name="Rectangle: Rounded Corners 37">
                <a:extLst>
                  <a:ext uri="{FF2B5EF4-FFF2-40B4-BE49-F238E27FC236}">
                    <a16:creationId xmlns:a16="http://schemas.microsoft.com/office/drawing/2014/main" id="{58B300D0-8295-4327-99D7-317C01734CED}"/>
                  </a:ext>
                </a:extLst>
              </p:cNvPr>
              <p:cNvSpPr/>
              <p:nvPr/>
            </p:nvSpPr>
            <p:spPr>
              <a:xfrm>
                <a:off x="8162386" y="3162838"/>
                <a:ext cx="4266317" cy="4616385"/>
              </a:xfrm>
              <a:prstGeom prst="roundRect">
                <a:avLst>
                  <a:gd name="adj" fmla="val 7158"/>
                </a:avLst>
              </a:prstGeom>
              <a:solidFill>
                <a:srgbClr val="EDF5FC"/>
              </a:solidFill>
              <a:ln w="25400">
                <a:noFill/>
              </a:ln>
              <a:effectLst>
                <a:outerShdw blurRad="266700" dist="228600" dir="11400000" algn="tl" rotWithShape="0">
                  <a:schemeClr val="bg1">
                    <a:alpha val="6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39" name="Rectangle: Rounded Corners 38">
                <a:extLst>
                  <a:ext uri="{FF2B5EF4-FFF2-40B4-BE49-F238E27FC236}">
                    <a16:creationId xmlns:a16="http://schemas.microsoft.com/office/drawing/2014/main" id="{AA3A7773-42FF-4FE8-9129-4E631EDBDA1B}"/>
                  </a:ext>
                </a:extLst>
              </p:cNvPr>
              <p:cNvSpPr/>
              <p:nvPr/>
            </p:nvSpPr>
            <p:spPr>
              <a:xfrm>
                <a:off x="8162386" y="3162837"/>
                <a:ext cx="4266317" cy="4616385"/>
              </a:xfrm>
              <a:prstGeom prst="roundRect">
                <a:avLst>
                  <a:gd name="adj" fmla="val 7158"/>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grpSp>
        <p:sp>
          <p:nvSpPr>
            <p:cNvPr id="40" name="Google Shape;578;p86">
              <a:extLst>
                <a:ext uri="{FF2B5EF4-FFF2-40B4-BE49-F238E27FC236}">
                  <a16:creationId xmlns:a16="http://schemas.microsoft.com/office/drawing/2014/main" id="{4C05853B-4BA1-42A6-B5E3-28AAD0743171}"/>
                </a:ext>
              </a:extLst>
            </p:cNvPr>
            <p:cNvSpPr txBox="1"/>
            <p:nvPr/>
          </p:nvSpPr>
          <p:spPr>
            <a:xfrm>
              <a:off x="13419419" y="5166183"/>
              <a:ext cx="3465288" cy="2403323"/>
            </a:xfrm>
            <a:prstGeom prst="rect">
              <a:avLst/>
            </a:prstGeom>
            <a:noFill/>
            <a:ln>
              <a:noFill/>
            </a:ln>
          </p:spPr>
          <p:txBody>
            <a:bodyPr spcFirstLastPara="1" wrap="square" lIns="91425" tIns="45700" rIns="91425" bIns="45700" anchor="t" anchorCtr="0">
              <a:noAutofit/>
            </a:bodyPr>
            <a:lstStyle/>
            <a:p>
              <a:pPr>
                <a:lnSpc>
                  <a:spcPct val="150000"/>
                </a:lnSpc>
                <a:buClr>
                  <a:srgbClr val="000000"/>
                </a:buClr>
                <a:buSzPts val="1600"/>
              </a:pPr>
              <a:r>
                <a:rPr lang="en-US" dirty="0">
                  <a:latin typeface="+mj-lt"/>
                  <a:ea typeface="Karla"/>
                  <a:cs typeface="Karla"/>
                  <a:sym typeface="Karla"/>
                </a:rPr>
                <a:t>Main duties:</a:t>
              </a:r>
            </a:p>
            <a:p>
              <a:pPr>
                <a:lnSpc>
                  <a:spcPct val="150000"/>
                </a:lnSpc>
                <a:buClr>
                  <a:srgbClr val="000000"/>
                </a:buClr>
                <a:buSzPts val="1400"/>
              </a:pPr>
              <a:r>
                <a:rPr lang="en-US" dirty="0">
                  <a:ea typeface="Karla"/>
                  <a:cs typeface="Karla"/>
                  <a:sym typeface="Karla"/>
                </a:rPr>
                <a:t>Advertising company where I started as an intern and afterwards remained as part of the team, extending my skills becoming a graphic designer.</a:t>
              </a:r>
            </a:p>
          </p:txBody>
        </p:sp>
        <p:sp>
          <p:nvSpPr>
            <p:cNvPr id="41" name="Oval 40">
              <a:extLst>
                <a:ext uri="{FF2B5EF4-FFF2-40B4-BE49-F238E27FC236}">
                  <a16:creationId xmlns:a16="http://schemas.microsoft.com/office/drawing/2014/main" id="{4070C7A3-F0C3-41C8-A4C2-B55A81ED26C4}"/>
                </a:ext>
              </a:extLst>
            </p:cNvPr>
            <p:cNvSpPr/>
            <p:nvPr/>
          </p:nvSpPr>
          <p:spPr>
            <a:xfrm>
              <a:off x="16114494" y="3335402"/>
              <a:ext cx="802915" cy="802915"/>
            </a:xfrm>
            <a:prstGeom prst="ellipse">
              <a:avLst/>
            </a:prstGeom>
            <a:gradFill>
              <a:gsLst>
                <a:gs pos="0">
                  <a:schemeClr val="accent1"/>
                </a:gs>
                <a:gs pos="60000">
                  <a:schemeClr val="accent1">
                    <a:lumMod val="60000"/>
                    <a:lumOff val="40000"/>
                  </a:schemeClr>
                </a:gs>
              </a:gsLst>
              <a:lin ang="14400000" scaled="0"/>
            </a:gradFill>
            <a:ln w="12700">
              <a:gradFill>
                <a:gsLst>
                  <a:gs pos="0">
                    <a:schemeClr val="accent1">
                      <a:lumMod val="0"/>
                      <a:lumOff val="100000"/>
                    </a:schemeClr>
                  </a:gs>
                  <a:gs pos="100000">
                    <a:schemeClr val="accent1"/>
                  </a:gs>
                </a:gsLst>
                <a:lin ang="4800000" scaled="0"/>
              </a:grad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en-US" sz="4050" dirty="0"/>
            </a:p>
          </p:txBody>
        </p:sp>
        <p:sp>
          <p:nvSpPr>
            <p:cNvPr id="24" name="TextBox 23">
              <a:extLst>
                <a:ext uri="{FF2B5EF4-FFF2-40B4-BE49-F238E27FC236}">
                  <a16:creationId xmlns:a16="http://schemas.microsoft.com/office/drawing/2014/main" id="{47FCBA53-D4E0-ED75-5DC5-65D797F637F9}"/>
                </a:ext>
              </a:extLst>
            </p:cNvPr>
            <p:cNvSpPr txBox="1"/>
            <p:nvPr/>
          </p:nvSpPr>
          <p:spPr>
            <a:xfrm>
              <a:off x="13419419" y="3327219"/>
              <a:ext cx="2442411" cy="1211870"/>
            </a:xfrm>
            <a:prstGeom prst="rect">
              <a:avLst/>
            </a:prstGeom>
            <a:noFill/>
          </p:spPr>
          <p:txBody>
            <a:bodyPr wrap="square">
              <a:spAutoFit/>
            </a:bodyPr>
            <a:lstStyle/>
            <a:p>
              <a:pPr>
                <a:spcAft>
                  <a:spcPts val="600"/>
                </a:spcAft>
              </a:pPr>
              <a:r>
                <a:rPr lang="es-ES" dirty="0"/>
                <a:t>10/2023 - 03/2024</a:t>
              </a:r>
            </a:p>
            <a:p>
              <a:pPr>
                <a:spcAft>
                  <a:spcPts val="600"/>
                </a:spcAft>
              </a:pPr>
              <a:r>
                <a:rPr lang="es-ES" sz="2000" b="1" dirty="0">
                  <a:solidFill>
                    <a:schemeClr val="accent1"/>
                  </a:solidFill>
                </a:rPr>
                <a:t>Project Manager</a:t>
              </a:r>
            </a:p>
            <a:p>
              <a:pPr>
                <a:lnSpc>
                  <a:spcPct val="150000"/>
                </a:lnSpc>
                <a:buClr>
                  <a:srgbClr val="000000"/>
                </a:buClr>
                <a:buSzPts val="1600"/>
              </a:pPr>
              <a:r>
                <a:rPr lang="es-ES" dirty="0" err="1"/>
                <a:t>Your</a:t>
              </a:r>
              <a:r>
                <a:rPr lang="es-ES" dirty="0"/>
                <a:t> </a:t>
              </a:r>
              <a:r>
                <a:rPr lang="es-ES" dirty="0" err="1"/>
                <a:t>company</a:t>
              </a:r>
              <a:r>
                <a:rPr lang="es-ES" dirty="0"/>
                <a:t> </a:t>
              </a:r>
              <a:r>
                <a:rPr lang="es-ES" dirty="0" err="1"/>
                <a:t>name</a:t>
              </a:r>
              <a:endParaRPr lang="es-ES" dirty="0"/>
            </a:p>
          </p:txBody>
        </p:sp>
        <p:pic>
          <p:nvPicPr>
            <p:cNvPr id="27" name="Graphic 26" descr="City outline">
              <a:extLst>
                <a:ext uri="{FF2B5EF4-FFF2-40B4-BE49-F238E27FC236}">
                  <a16:creationId xmlns:a16="http://schemas.microsoft.com/office/drawing/2014/main" id="{5C3B7265-CBD7-5F4A-C62C-7AB68B11EDF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241631" y="3462539"/>
              <a:ext cx="548640" cy="548640"/>
            </a:xfrm>
            <a:prstGeom prst="rect">
              <a:avLst/>
            </a:prstGeom>
          </p:spPr>
        </p:pic>
      </p:grpSp>
      <p:grpSp>
        <p:nvGrpSpPr>
          <p:cNvPr id="17" name="Group 16">
            <a:extLst>
              <a:ext uri="{FF2B5EF4-FFF2-40B4-BE49-F238E27FC236}">
                <a16:creationId xmlns:a16="http://schemas.microsoft.com/office/drawing/2014/main" id="{408E8E2B-3052-B70E-CEE2-06164615A841}"/>
              </a:ext>
            </a:extLst>
          </p:cNvPr>
          <p:cNvGrpSpPr/>
          <p:nvPr/>
        </p:nvGrpSpPr>
        <p:grpSpPr>
          <a:xfrm>
            <a:off x="3366643" y="2871874"/>
            <a:ext cx="4266317" cy="5367552"/>
            <a:chOff x="8162386" y="2837983"/>
            <a:chExt cx="4266317" cy="5367552"/>
          </a:xfrm>
        </p:grpSpPr>
        <p:grpSp>
          <p:nvGrpSpPr>
            <p:cNvPr id="18" name="Group 17">
              <a:extLst>
                <a:ext uri="{FF2B5EF4-FFF2-40B4-BE49-F238E27FC236}">
                  <a16:creationId xmlns:a16="http://schemas.microsoft.com/office/drawing/2014/main" id="{BAA2C7EE-33F8-1EF2-A3C7-B1B315527D31}"/>
                </a:ext>
              </a:extLst>
            </p:cNvPr>
            <p:cNvGrpSpPr/>
            <p:nvPr/>
          </p:nvGrpSpPr>
          <p:grpSpPr>
            <a:xfrm>
              <a:off x="8162386" y="2837983"/>
              <a:ext cx="4266317" cy="5367552"/>
              <a:chOff x="8162386" y="3162837"/>
              <a:chExt cx="4266317" cy="4616386"/>
            </a:xfrm>
          </p:grpSpPr>
          <p:sp>
            <p:nvSpPr>
              <p:cNvPr id="29" name="Rectangle: Rounded Corners 28">
                <a:extLst>
                  <a:ext uri="{FF2B5EF4-FFF2-40B4-BE49-F238E27FC236}">
                    <a16:creationId xmlns:a16="http://schemas.microsoft.com/office/drawing/2014/main" id="{0EF4D6FF-620F-2562-D714-197F5361B269}"/>
                  </a:ext>
                </a:extLst>
              </p:cNvPr>
              <p:cNvSpPr/>
              <p:nvPr/>
            </p:nvSpPr>
            <p:spPr>
              <a:xfrm>
                <a:off x="8162386" y="3162838"/>
                <a:ext cx="4266317" cy="4616385"/>
              </a:xfrm>
              <a:prstGeom prst="roundRect">
                <a:avLst>
                  <a:gd name="adj" fmla="val 7158"/>
                </a:avLst>
              </a:prstGeom>
              <a:solidFill>
                <a:srgbClr val="EDF5FC"/>
              </a:solidFill>
              <a:ln w="25400">
                <a:noFill/>
              </a:ln>
              <a:effectLst>
                <a:outerShdw blurRad="266700" dist="228600" dir="11400000" algn="tl" rotWithShape="0">
                  <a:schemeClr val="bg1">
                    <a:alpha val="6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sp>
            <p:nvSpPr>
              <p:cNvPr id="31" name="Rectangle: Rounded Corners 30">
                <a:extLst>
                  <a:ext uri="{FF2B5EF4-FFF2-40B4-BE49-F238E27FC236}">
                    <a16:creationId xmlns:a16="http://schemas.microsoft.com/office/drawing/2014/main" id="{BB981E0D-48CC-9B0D-F30B-A06E0307B36D}"/>
                  </a:ext>
                </a:extLst>
              </p:cNvPr>
              <p:cNvSpPr/>
              <p:nvPr/>
            </p:nvSpPr>
            <p:spPr>
              <a:xfrm>
                <a:off x="8162386" y="3162837"/>
                <a:ext cx="4266317" cy="4616385"/>
              </a:xfrm>
              <a:prstGeom prst="roundRect">
                <a:avLst>
                  <a:gd name="adj" fmla="val 7158"/>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aseline="-25000" dirty="0"/>
              </a:p>
            </p:txBody>
          </p:sp>
        </p:grpSp>
        <p:sp>
          <p:nvSpPr>
            <p:cNvPr id="19" name="Google Shape;578;p86">
              <a:extLst>
                <a:ext uri="{FF2B5EF4-FFF2-40B4-BE49-F238E27FC236}">
                  <a16:creationId xmlns:a16="http://schemas.microsoft.com/office/drawing/2014/main" id="{28AC6D54-7AC5-1B0A-56C1-A03BFA9DA3AE}"/>
                </a:ext>
              </a:extLst>
            </p:cNvPr>
            <p:cNvSpPr txBox="1"/>
            <p:nvPr/>
          </p:nvSpPr>
          <p:spPr>
            <a:xfrm>
              <a:off x="8623676" y="5166183"/>
              <a:ext cx="3465288" cy="2403323"/>
            </a:xfrm>
            <a:prstGeom prst="rect">
              <a:avLst/>
            </a:prstGeom>
            <a:noFill/>
            <a:ln>
              <a:noFill/>
            </a:ln>
          </p:spPr>
          <p:txBody>
            <a:bodyPr spcFirstLastPara="1" wrap="square" lIns="91425" tIns="45700" rIns="91425" bIns="45700" anchor="t" anchorCtr="0">
              <a:no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Main duties:</a:t>
              </a:r>
            </a:p>
            <a:p>
              <a:pPr>
                <a:lnSpc>
                  <a:spcPct val="150000"/>
                </a:lnSpc>
                <a:buClr>
                  <a:srgbClr val="000000"/>
                </a:buClr>
                <a:buSzPts val="1400"/>
              </a:pPr>
              <a:r>
                <a:rPr lang="en-US" dirty="0">
                  <a:ea typeface="Karla"/>
                  <a:cs typeface="Karla"/>
                  <a:sym typeface="Karla"/>
                </a:rPr>
                <a:t>Advertising company where I started as an intern and afterwards remained as part of the team, extending my skills becoming a graphic designer.</a:t>
              </a:r>
            </a:p>
          </p:txBody>
        </p:sp>
        <p:sp>
          <p:nvSpPr>
            <p:cNvPr id="21" name="Oval 20">
              <a:extLst>
                <a:ext uri="{FF2B5EF4-FFF2-40B4-BE49-F238E27FC236}">
                  <a16:creationId xmlns:a16="http://schemas.microsoft.com/office/drawing/2014/main" id="{25E648DA-373C-E5B0-8735-CC594E0389C1}"/>
                </a:ext>
              </a:extLst>
            </p:cNvPr>
            <p:cNvSpPr/>
            <p:nvPr/>
          </p:nvSpPr>
          <p:spPr>
            <a:xfrm>
              <a:off x="11318751" y="3335402"/>
              <a:ext cx="802915" cy="802915"/>
            </a:xfrm>
            <a:prstGeom prst="ellipse">
              <a:avLst/>
            </a:prstGeom>
            <a:gradFill>
              <a:gsLst>
                <a:gs pos="0">
                  <a:schemeClr val="accent1"/>
                </a:gs>
                <a:gs pos="60000">
                  <a:schemeClr val="accent1">
                    <a:lumMod val="60000"/>
                    <a:lumOff val="40000"/>
                  </a:schemeClr>
                </a:gs>
              </a:gsLst>
              <a:lin ang="14400000" scaled="0"/>
            </a:gradFill>
            <a:ln w="12700">
              <a:gradFill>
                <a:gsLst>
                  <a:gs pos="0">
                    <a:schemeClr val="accent1">
                      <a:lumMod val="0"/>
                      <a:lumOff val="100000"/>
                    </a:schemeClr>
                  </a:gs>
                  <a:gs pos="100000">
                    <a:schemeClr val="accent1"/>
                  </a:gs>
                </a:gsLst>
                <a:lin ang="4800000" scaled="0"/>
              </a:gradFill>
            </a:ln>
            <a:effectLst>
              <a:outerShdw blurRad="254000" dist="101600" dir="2700000" algn="tl" rotWithShape="0">
                <a:schemeClr val="accent1">
                  <a:lumMod val="75000"/>
                  <a:alpha val="40000"/>
                </a:schemeClr>
              </a:outerShdw>
            </a:effectLst>
          </p:spPr>
          <p:txBody>
            <a:bodyPr spcFirstLastPara="1" wrap="square" lIns="91425" tIns="45700" rIns="91425" bIns="45700" anchor="ctr" anchorCtr="0">
              <a:noAutofit/>
            </a:bodyPr>
            <a:lstStyle/>
            <a:p>
              <a:pPr algn="ctr">
                <a:buClr>
                  <a:srgbClr val="000000"/>
                </a:buClr>
                <a:buSzPts val="4050"/>
              </a:pPr>
              <a:endParaRPr lang="en-US" sz="4050" dirty="0"/>
            </a:p>
          </p:txBody>
        </p:sp>
        <p:sp>
          <p:nvSpPr>
            <p:cNvPr id="25" name="TextBox 24">
              <a:extLst>
                <a:ext uri="{FF2B5EF4-FFF2-40B4-BE49-F238E27FC236}">
                  <a16:creationId xmlns:a16="http://schemas.microsoft.com/office/drawing/2014/main" id="{486ECE51-E4ED-F586-FB29-F713FA53E26F}"/>
                </a:ext>
              </a:extLst>
            </p:cNvPr>
            <p:cNvSpPr txBox="1"/>
            <p:nvPr/>
          </p:nvSpPr>
          <p:spPr>
            <a:xfrm>
              <a:off x="8624254" y="3327219"/>
              <a:ext cx="2442411" cy="1211870"/>
            </a:xfrm>
            <a:prstGeom prst="rect">
              <a:avLst/>
            </a:prstGeom>
            <a:noFill/>
          </p:spPr>
          <p:txBody>
            <a:bodyPr wrap="square">
              <a:spAutoFit/>
            </a:bodyPr>
            <a:lstStyle/>
            <a:p>
              <a:pPr>
                <a:spcAft>
                  <a:spcPts val="600"/>
                </a:spcAft>
              </a:pPr>
              <a:r>
                <a:rPr lang="es-ES" dirty="0"/>
                <a:t>10/2016 - 05/2019</a:t>
              </a:r>
            </a:p>
            <a:p>
              <a:pPr>
                <a:spcAft>
                  <a:spcPts val="600"/>
                </a:spcAft>
              </a:pPr>
              <a:r>
                <a:rPr lang="es-ES" sz="2000" b="1" dirty="0">
                  <a:solidFill>
                    <a:schemeClr val="accent1"/>
                  </a:solidFill>
                </a:rPr>
                <a:t>PM Lead</a:t>
              </a:r>
            </a:p>
            <a:p>
              <a:pPr>
                <a:lnSpc>
                  <a:spcPct val="150000"/>
                </a:lnSpc>
                <a:buClr>
                  <a:srgbClr val="000000"/>
                </a:buClr>
                <a:buSzPts val="1600"/>
              </a:pPr>
              <a:r>
                <a:rPr lang="es-ES" dirty="0" err="1"/>
                <a:t>Your</a:t>
              </a:r>
              <a:r>
                <a:rPr lang="es-ES" dirty="0"/>
                <a:t> </a:t>
              </a:r>
              <a:r>
                <a:rPr lang="es-ES" dirty="0" err="1"/>
                <a:t>company</a:t>
              </a:r>
              <a:r>
                <a:rPr lang="es-ES" dirty="0"/>
                <a:t> </a:t>
              </a:r>
              <a:r>
                <a:rPr lang="es-ES" dirty="0" err="1"/>
                <a:t>name</a:t>
              </a:r>
              <a:endParaRPr lang="es-ES" dirty="0"/>
            </a:p>
          </p:txBody>
        </p:sp>
        <p:pic>
          <p:nvPicPr>
            <p:cNvPr id="28" name="Graphic 27" descr="City outline">
              <a:extLst>
                <a:ext uri="{FF2B5EF4-FFF2-40B4-BE49-F238E27FC236}">
                  <a16:creationId xmlns:a16="http://schemas.microsoft.com/office/drawing/2014/main" id="{4B3B5E80-1259-CF60-A856-D4E417074A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45888" y="3462539"/>
              <a:ext cx="548640" cy="548640"/>
            </a:xfrm>
            <a:prstGeom prst="rect">
              <a:avLst/>
            </a:prstGeom>
          </p:spPr>
        </p:pic>
      </p:grpSp>
    </p:spTree>
    <p:extLst>
      <p:ext uri="{BB962C8B-B14F-4D97-AF65-F5344CB8AC3E}">
        <p14:creationId xmlns:p14="http://schemas.microsoft.com/office/powerpoint/2010/main" val="3664943136"/>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9519236A-1A1A-5455-E485-452BFC0BA42B}"/>
              </a:ext>
            </a:extLst>
          </p:cNvPr>
          <p:cNvSpPr>
            <a:spLocks noGrp="1"/>
          </p:cNvSpPr>
          <p:nvPr>
            <p:ph type="pic" sz="quarter" idx="14"/>
          </p:nvPr>
        </p:nvSpPr>
        <p:spPr/>
        <p:txBody>
          <a:bodyPr/>
          <a:lstStyle/>
          <a:p>
            <a:endParaRPr lang="en-US"/>
          </a:p>
        </p:txBody>
      </p:sp>
      <p:sp>
        <p:nvSpPr>
          <p:cNvPr id="3" name="Picture Placeholder 2">
            <a:extLst>
              <a:ext uri="{FF2B5EF4-FFF2-40B4-BE49-F238E27FC236}">
                <a16:creationId xmlns:a16="http://schemas.microsoft.com/office/drawing/2014/main" id="{C125BEB0-3810-9954-A879-0F91DDF9442C}"/>
              </a:ext>
            </a:extLst>
          </p:cNvPr>
          <p:cNvSpPr>
            <a:spLocks noGrp="1"/>
          </p:cNvSpPr>
          <p:nvPr>
            <p:ph type="pic" sz="quarter" idx="13"/>
          </p:nvPr>
        </p:nvSpPr>
        <p:spPr/>
        <p:txBody>
          <a:bodyPr/>
          <a:lstStyle/>
          <a:p>
            <a:endParaRPr lang="en-US"/>
          </a:p>
        </p:txBody>
      </p:sp>
      <p:sp>
        <p:nvSpPr>
          <p:cNvPr id="4" name="Picture Placeholder 3">
            <a:extLst>
              <a:ext uri="{FF2B5EF4-FFF2-40B4-BE49-F238E27FC236}">
                <a16:creationId xmlns:a16="http://schemas.microsoft.com/office/drawing/2014/main" id="{8BBDC141-F668-BF9D-891D-8844B27DA779}"/>
              </a:ext>
            </a:extLst>
          </p:cNvPr>
          <p:cNvSpPr>
            <a:spLocks noGrp="1"/>
          </p:cNvSpPr>
          <p:nvPr>
            <p:ph type="pic" sz="quarter" idx="15"/>
          </p:nvPr>
        </p:nvSpPr>
        <p:spPr/>
        <p:txBody>
          <a:bodyPr/>
          <a:lstStyle/>
          <a:p>
            <a:endParaRPr lang="en-US"/>
          </a:p>
        </p:txBody>
      </p:sp>
      <p:sp>
        <p:nvSpPr>
          <p:cNvPr id="5" name="Oval 4">
            <a:extLst>
              <a:ext uri="{FF2B5EF4-FFF2-40B4-BE49-F238E27FC236}">
                <a16:creationId xmlns:a16="http://schemas.microsoft.com/office/drawing/2014/main" id="{D97B99DE-6E97-E7F9-7DC2-1E4FA02A9E8F}"/>
              </a:ext>
            </a:extLst>
          </p:cNvPr>
          <p:cNvSpPr/>
          <p:nvPr/>
        </p:nvSpPr>
        <p:spPr>
          <a:xfrm>
            <a:off x="10044497" y="913626"/>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Подзаголовок 2">
            <a:extLst>
              <a:ext uri="{FF2B5EF4-FFF2-40B4-BE49-F238E27FC236}">
                <a16:creationId xmlns:a16="http://schemas.microsoft.com/office/drawing/2014/main" id="{42873180-1EE7-DFC1-1567-0F99C08067FE}"/>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7" name="Подзаголовок 2">
            <a:extLst>
              <a:ext uri="{FF2B5EF4-FFF2-40B4-BE49-F238E27FC236}">
                <a16:creationId xmlns:a16="http://schemas.microsoft.com/office/drawing/2014/main" id="{AD06DA07-EFB4-6F20-8A9A-64BACCB11269}"/>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8" name="Подзаголовок 2">
            <a:extLst>
              <a:ext uri="{FF2B5EF4-FFF2-40B4-BE49-F238E27FC236}">
                <a16:creationId xmlns:a16="http://schemas.microsoft.com/office/drawing/2014/main" id="{956CA2C0-3400-B823-586B-0104E2FC7AB7}"/>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9" name="Подзаголовок 2">
            <a:extLst>
              <a:ext uri="{FF2B5EF4-FFF2-40B4-BE49-F238E27FC236}">
                <a16:creationId xmlns:a16="http://schemas.microsoft.com/office/drawing/2014/main" id="{4C2671C5-8166-B9CB-F53B-63616C661938}"/>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accent4"/>
                </a:solidFill>
                <a:ea typeface="Karla" pitchFamily="2" charset="0"/>
                <a:cs typeface="Poppins Light" panose="02000000000000000000" pitchFamily="2" charset="0"/>
              </a:rPr>
              <a:t>Project</a:t>
            </a:r>
          </a:p>
        </p:txBody>
      </p:sp>
      <p:sp>
        <p:nvSpPr>
          <p:cNvPr id="10" name="Подзаголовок 2">
            <a:extLst>
              <a:ext uri="{FF2B5EF4-FFF2-40B4-BE49-F238E27FC236}">
                <a16:creationId xmlns:a16="http://schemas.microsoft.com/office/drawing/2014/main" id="{D42C2331-3CC7-B632-5F0F-2E8840D86665}"/>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sp>
        <p:nvSpPr>
          <p:cNvPr id="11" name="TextBox 10">
            <a:extLst>
              <a:ext uri="{FF2B5EF4-FFF2-40B4-BE49-F238E27FC236}">
                <a16:creationId xmlns:a16="http://schemas.microsoft.com/office/drawing/2014/main" id="{AC0143B6-1B93-25FB-6121-6B201348AAE7}"/>
              </a:ext>
            </a:extLst>
          </p:cNvPr>
          <p:cNvSpPr txBox="1"/>
          <p:nvPr/>
        </p:nvSpPr>
        <p:spPr>
          <a:xfrm>
            <a:off x="10559989" y="1868813"/>
            <a:ext cx="6204011" cy="1917192"/>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Awesome</a:t>
            </a:r>
          </a:p>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Project</a:t>
            </a:r>
          </a:p>
        </p:txBody>
      </p:sp>
      <p:sp>
        <p:nvSpPr>
          <p:cNvPr id="12" name="Google Shape;578;p86">
            <a:extLst>
              <a:ext uri="{FF2B5EF4-FFF2-40B4-BE49-F238E27FC236}">
                <a16:creationId xmlns:a16="http://schemas.microsoft.com/office/drawing/2014/main" id="{31FFF177-4389-48F7-765B-EBB2482CF752}"/>
              </a:ext>
            </a:extLst>
          </p:cNvPr>
          <p:cNvSpPr txBox="1"/>
          <p:nvPr/>
        </p:nvSpPr>
        <p:spPr>
          <a:xfrm>
            <a:off x="10558378" y="4148275"/>
            <a:ext cx="6205622" cy="2145827"/>
          </a:xfrm>
          <a:prstGeom prst="rect">
            <a:avLst/>
          </a:prstGeom>
          <a:noFill/>
          <a:ln>
            <a:noFill/>
          </a:ln>
        </p:spPr>
        <p:txBody>
          <a:bodyPr spcFirstLastPara="1" wrap="square" lIns="91425" tIns="45700" rIns="91425" bIns="45700" anchor="t" anchorCtr="0">
            <a:no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Client: </a:t>
            </a:r>
            <a:r>
              <a:rPr lang="en-US" i="0" u="none" strike="noStrike" cap="none" dirty="0">
                <a:ea typeface="Karla"/>
                <a:cs typeface="Karla"/>
                <a:sym typeface="Karla"/>
              </a:rPr>
              <a:t>Alice Arts</a:t>
            </a:r>
          </a:p>
          <a:p>
            <a:pPr marL="0" marR="0" lvl="0" indent="0" rtl="0">
              <a:lnSpc>
                <a:spcPct val="150000"/>
              </a:lnSpc>
              <a:spcBef>
                <a:spcPts val="0"/>
              </a:spcBef>
              <a:spcAft>
                <a:spcPts val="0"/>
              </a:spcAft>
              <a:buClr>
                <a:srgbClr val="000000"/>
              </a:buClr>
              <a:buSzPts val="1600"/>
              <a:buFont typeface="Arial"/>
              <a:buNone/>
            </a:pPr>
            <a:r>
              <a:rPr lang="en-US" dirty="0">
                <a:latin typeface="+mj-lt"/>
                <a:ea typeface="Karla"/>
                <a:cs typeface="Karla"/>
                <a:sym typeface="Karla"/>
              </a:rPr>
              <a:t>Date: </a:t>
            </a:r>
            <a:r>
              <a:rPr lang="en-US" dirty="0">
                <a:ea typeface="Karla"/>
                <a:cs typeface="Karla"/>
                <a:sym typeface="Karla"/>
              </a:rPr>
              <a:t>28-02-2015</a:t>
            </a:r>
          </a:p>
          <a:p>
            <a:pPr marL="0" marR="0" lvl="0" indent="0" rtl="0">
              <a:lnSpc>
                <a:spcPct val="150000"/>
              </a:lnSpc>
              <a:spcBef>
                <a:spcPts val="0"/>
              </a:spcBef>
              <a:spcAft>
                <a:spcPts val="0"/>
              </a:spcAft>
              <a:buClr>
                <a:srgbClr val="000000"/>
              </a:buClr>
              <a:buSzPts val="1600"/>
              <a:buFont typeface="Arial"/>
              <a:buNone/>
            </a:pPr>
            <a:endParaRPr lang="en-US" i="0" u="none" strike="noStrike" cap="none" dirty="0">
              <a:ea typeface="Karla"/>
              <a:cs typeface="Karla"/>
              <a:sym typeface="Karla"/>
            </a:endParaRPr>
          </a:p>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Project Name</a:t>
            </a:r>
          </a:p>
          <a:p>
            <a:pPr lvl="0">
              <a:lnSpc>
                <a:spcPct val="150000"/>
              </a:lnSpc>
              <a:buClr>
                <a:srgbClr val="000000"/>
              </a:buClr>
              <a:buSzPts val="1400"/>
            </a:pPr>
            <a:r>
              <a:rPr lang="en-US" dirty="0">
                <a:solidFill>
                  <a:schemeClr val="bg2"/>
                </a:solidFill>
                <a:ea typeface="Karla"/>
                <a:cs typeface="Karla"/>
                <a:sym typeface="Karla"/>
              </a:rPr>
              <a:t>Lorem ipsum dolor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consectetur</a:t>
            </a:r>
            <a:r>
              <a:rPr lang="en-US" dirty="0">
                <a:solidFill>
                  <a:schemeClr val="bg2"/>
                </a:solidFill>
                <a:ea typeface="Karla"/>
                <a:cs typeface="Karla"/>
                <a:sym typeface="Karla"/>
              </a:rPr>
              <a:t> </a:t>
            </a:r>
            <a:r>
              <a:rPr lang="en-US" dirty="0" err="1">
                <a:solidFill>
                  <a:schemeClr val="bg2"/>
                </a:solidFill>
                <a:ea typeface="Karla"/>
                <a:cs typeface="Karla"/>
                <a:sym typeface="Karla"/>
              </a:rPr>
              <a:t>adipiscing</a:t>
            </a:r>
            <a:r>
              <a:rPr lang="en-US" dirty="0">
                <a:solidFill>
                  <a:schemeClr val="bg2"/>
                </a:solidFill>
                <a:ea typeface="Karla"/>
                <a:cs typeface="Karla"/>
                <a:sym typeface="Karla"/>
              </a:rPr>
              <a:t> </a:t>
            </a:r>
            <a:r>
              <a:rPr lang="en-US" dirty="0" err="1">
                <a:solidFill>
                  <a:schemeClr val="bg2"/>
                </a:solidFill>
                <a:ea typeface="Karla"/>
                <a:cs typeface="Karla"/>
                <a:sym typeface="Karla"/>
              </a:rPr>
              <a:t>elit</a:t>
            </a:r>
            <a:r>
              <a:rPr lang="en-US" dirty="0">
                <a:solidFill>
                  <a:schemeClr val="bg2"/>
                </a:solidFill>
                <a:ea typeface="Karla"/>
                <a:cs typeface="Karla"/>
                <a:sym typeface="Karla"/>
              </a:rPr>
              <a:t>. Duis </a:t>
            </a:r>
            <a:r>
              <a:rPr lang="en-US" dirty="0" err="1">
                <a:solidFill>
                  <a:schemeClr val="bg2"/>
                </a:solidFill>
                <a:ea typeface="Karla"/>
                <a:cs typeface="Karla"/>
                <a:sym typeface="Karla"/>
              </a:rPr>
              <a:t>congue</a:t>
            </a:r>
            <a:r>
              <a:rPr lang="en-US" dirty="0">
                <a:solidFill>
                  <a:schemeClr val="bg2"/>
                </a:solidFill>
                <a:ea typeface="Karla"/>
                <a:cs typeface="Karla"/>
                <a:sym typeface="Karla"/>
              </a:rPr>
              <a:t> </a:t>
            </a:r>
            <a:r>
              <a:rPr lang="en-US" dirty="0" err="1">
                <a:solidFill>
                  <a:schemeClr val="bg2"/>
                </a:solidFill>
                <a:ea typeface="Karla"/>
                <a:cs typeface="Karla"/>
                <a:sym typeface="Karla"/>
              </a:rPr>
              <a:t>consequat</a:t>
            </a:r>
            <a:r>
              <a:rPr lang="en-US" dirty="0">
                <a:solidFill>
                  <a:schemeClr val="bg2"/>
                </a:solidFill>
                <a:ea typeface="Karla"/>
                <a:cs typeface="Karla"/>
                <a:sym typeface="Karla"/>
              </a:rPr>
              <a:t> </a:t>
            </a:r>
            <a:r>
              <a:rPr lang="en-US" dirty="0" err="1">
                <a:solidFill>
                  <a:schemeClr val="bg2"/>
                </a:solidFill>
                <a:ea typeface="Karla"/>
                <a:cs typeface="Karla"/>
                <a:sym typeface="Karla"/>
              </a:rPr>
              <a:t>mattis</a:t>
            </a:r>
            <a:r>
              <a:rPr lang="en-US" dirty="0">
                <a:solidFill>
                  <a:schemeClr val="bg2"/>
                </a:solidFill>
                <a:ea typeface="Karla"/>
                <a:cs typeface="Karla"/>
                <a:sym typeface="Karla"/>
              </a:rPr>
              <a:t>. </a:t>
            </a:r>
            <a:r>
              <a:rPr lang="en-US" dirty="0" err="1">
                <a:solidFill>
                  <a:schemeClr val="bg2"/>
                </a:solidFill>
                <a:ea typeface="Karla"/>
                <a:cs typeface="Karla"/>
                <a:sym typeface="Karla"/>
              </a:rPr>
              <a:t>Nullam</a:t>
            </a:r>
            <a:r>
              <a:rPr lang="en-US" dirty="0">
                <a:solidFill>
                  <a:schemeClr val="bg2"/>
                </a:solidFill>
                <a:ea typeface="Karla"/>
                <a:cs typeface="Karla"/>
                <a:sym typeface="Karla"/>
              </a:rPr>
              <a:t> in </a:t>
            </a:r>
            <a:r>
              <a:rPr lang="en-US" dirty="0" err="1">
                <a:solidFill>
                  <a:schemeClr val="bg2"/>
                </a:solidFill>
                <a:ea typeface="Karla"/>
                <a:cs typeface="Karla"/>
                <a:sym typeface="Karla"/>
              </a:rPr>
              <a:t>feugiat</a:t>
            </a:r>
            <a:r>
              <a:rPr lang="en-US" dirty="0">
                <a:solidFill>
                  <a:schemeClr val="bg2"/>
                </a:solidFill>
                <a:ea typeface="Karla"/>
                <a:cs typeface="Karla"/>
                <a:sym typeface="Karla"/>
              </a:rPr>
              <a:t> </a:t>
            </a:r>
            <a:r>
              <a:rPr lang="en-US" dirty="0" err="1">
                <a:solidFill>
                  <a:schemeClr val="bg2"/>
                </a:solidFill>
                <a:ea typeface="Karla"/>
                <a:cs typeface="Karla"/>
                <a:sym typeface="Karla"/>
              </a:rPr>
              <a:t>felis</a:t>
            </a:r>
            <a:r>
              <a:rPr lang="en-US" dirty="0">
                <a:solidFill>
                  <a:schemeClr val="bg2"/>
                </a:solidFill>
                <a:ea typeface="Karla"/>
                <a:cs typeface="Karla"/>
                <a:sym typeface="Karla"/>
              </a:rPr>
              <a:t>,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dignissim</a:t>
            </a:r>
            <a:r>
              <a:rPr lang="en-US" dirty="0">
                <a:solidFill>
                  <a:schemeClr val="bg2"/>
                </a:solidFill>
                <a:ea typeface="Karla"/>
                <a:cs typeface="Karla"/>
                <a:sym typeface="Karla"/>
              </a:rPr>
              <a:t> </a:t>
            </a:r>
            <a:r>
              <a:rPr lang="en-US" dirty="0" err="1">
                <a:solidFill>
                  <a:schemeClr val="bg2"/>
                </a:solidFill>
                <a:ea typeface="Karla"/>
                <a:cs typeface="Karla"/>
                <a:sym typeface="Karla"/>
              </a:rPr>
              <a:t>velit</a:t>
            </a:r>
            <a:r>
              <a:rPr lang="en-US" dirty="0">
                <a:solidFill>
                  <a:schemeClr val="bg2"/>
                </a:solidFill>
                <a:ea typeface="Karla"/>
                <a:cs typeface="Karla"/>
                <a:sym typeface="Karla"/>
              </a:rPr>
              <a:t>.</a:t>
            </a:r>
          </a:p>
          <a:p>
            <a:pPr lvl="0">
              <a:lnSpc>
                <a:spcPct val="150000"/>
              </a:lnSpc>
              <a:buClr>
                <a:srgbClr val="000000"/>
              </a:buClr>
              <a:buSzPts val="1400"/>
            </a:pPr>
            <a:endParaRPr lang="en-US" dirty="0">
              <a:solidFill>
                <a:schemeClr val="bg2"/>
              </a:solidFill>
              <a:ea typeface="Karla"/>
              <a:cs typeface="Karla"/>
              <a:sym typeface="Karla"/>
            </a:endParaRPr>
          </a:p>
          <a:p>
            <a:pPr>
              <a:lnSpc>
                <a:spcPct val="150000"/>
              </a:lnSpc>
              <a:buClr>
                <a:srgbClr val="000000"/>
              </a:buClr>
              <a:buSzPts val="1400"/>
            </a:pPr>
            <a:r>
              <a:rPr lang="en-US" dirty="0" err="1">
                <a:solidFill>
                  <a:schemeClr val="bg2"/>
                </a:solidFill>
                <a:ea typeface="Karla"/>
                <a:cs typeface="Karla"/>
                <a:sym typeface="Karla"/>
              </a:rPr>
              <a:t>Pellentesque</a:t>
            </a:r>
            <a:r>
              <a:rPr lang="en-US" dirty="0">
                <a:solidFill>
                  <a:schemeClr val="bg2"/>
                </a:solidFill>
                <a:ea typeface="Karla"/>
                <a:cs typeface="Karla"/>
                <a:sym typeface="Karla"/>
              </a:rPr>
              <a:t> et </a:t>
            </a:r>
            <a:r>
              <a:rPr lang="en-US" dirty="0" err="1">
                <a:solidFill>
                  <a:schemeClr val="bg2"/>
                </a:solidFill>
                <a:ea typeface="Karla"/>
                <a:cs typeface="Karla"/>
                <a:sym typeface="Karla"/>
              </a:rPr>
              <a:t>erat</a:t>
            </a:r>
            <a:r>
              <a:rPr lang="en-US" dirty="0">
                <a:solidFill>
                  <a:schemeClr val="bg2"/>
                </a:solidFill>
                <a:ea typeface="Karla"/>
                <a:cs typeface="Karla"/>
                <a:sym typeface="Karla"/>
              </a:rPr>
              <a:t> sed </a:t>
            </a:r>
            <a:r>
              <a:rPr lang="en-US" dirty="0" err="1">
                <a:solidFill>
                  <a:schemeClr val="bg2"/>
                </a:solidFill>
                <a:ea typeface="Karla"/>
                <a:cs typeface="Karla"/>
                <a:sym typeface="Karla"/>
              </a:rPr>
              <a:t>enim</a:t>
            </a:r>
            <a:r>
              <a:rPr lang="en-US" dirty="0">
                <a:solidFill>
                  <a:schemeClr val="bg2"/>
                </a:solidFill>
                <a:ea typeface="Karla"/>
                <a:cs typeface="Karla"/>
                <a:sym typeface="Karla"/>
              </a:rPr>
              <a:t> </a:t>
            </a:r>
            <a:r>
              <a:rPr lang="en-US" dirty="0" err="1">
                <a:solidFill>
                  <a:schemeClr val="bg2"/>
                </a:solidFill>
                <a:ea typeface="Karla"/>
                <a:cs typeface="Karla"/>
                <a:sym typeface="Karla"/>
              </a:rPr>
              <a:t>rutrum</a:t>
            </a:r>
            <a:r>
              <a:rPr lang="en-US" dirty="0">
                <a:solidFill>
                  <a:schemeClr val="bg2"/>
                </a:solidFill>
                <a:ea typeface="Karla"/>
                <a:cs typeface="Karla"/>
                <a:sym typeface="Karla"/>
              </a:rPr>
              <a:t> </a:t>
            </a:r>
            <a:r>
              <a:rPr lang="en-US" dirty="0" err="1">
                <a:solidFill>
                  <a:schemeClr val="bg2"/>
                </a:solidFill>
                <a:ea typeface="Karla"/>
                <a:cs typeface="Karla"/>
                <a:sym typeface="Karla"/>
              </a:rPr>
              <a:t>ultricies</a:t>
            </a:r>
            <a:r>
              <a:rPr lang="en-US" dirty="0">
                <a:solidFill>
                  <a:schemeClr val="bg2"/>
                </a:solidFill>
                <a:ea typeface="Karla"/>
                <a:cs typeface="Karla"/>
                <a:sym typeface="Karla"/>
              </a:rPr>
              <a:t>. Duis </a:t>
            </a:r>
            <a:r>
              <a:rPr lang="en-US" dirty="0" err="1">
                <a:solidFill>
                  <a:schemeClr val="bg2"/>
                </a:solidFill>
                <a:ea typeface="Karla"/>
                <a:cs typeface="Karla"/>
                <a:sym typeface="Karla"/>
              </a:rPr>
              <a:t>tortor</a:t>
            </a:r>
            <a:r>
              <a:rPr lang="en-US" dirty="0">
                <a:solidFill>
                  <a:schemeClr val="bg2"/>
                </a:solidFill>
                <a:ea typeface="Karla"/>
                <a:cs typeface="Karla"/>
                <a:sym typeface="Karla"/>
              </a:rPr>
              <a:t> </a:t>
            </a:r>
            <a:r>
              <a:rPr lang="en-US" dirty="0" err="1">
                <a:solidFill>
                  <a:schemeClr val="bg2"/>
                </a:solidFill>
                <a:ea typeface="Karla"/>
                <a:cs typeface="Karla"/>
                <a:sym typeface="Karla"/>
              </a:rPr>
              <a:t>neque</a:t>
            </a:r>
            <a:r>
              <a:rPr lang="en-US" dirty="0">
                <a:solidFill>
                  <a:schemeClr val="bg2"/>
                </a:solidFill>
                <a:ea typeface="Karla"/>
                <a:cs typeface="Karla"/>
                <a:sym typeface="Karla"/>
              </a:rPr>
              <a:t>, </a:t>
            </a:r>
            <a:r>
              <a:rPr lang="en-US" dirty="0" err="1">
                <a:solidFill>
                  <a:schemeClr val="bg2"/>
                </a:solidFill>
                <a:ea typeface="Karla"/>
                <a:cs typeface="Karla"/>
                <a:sym typeface="Karla"/>
              </a:rPr>
              <a:t>sagittis</a:t>
            </a:r>
            <a:r>
              <a:rPr lang="en-US" dirty="0">
                <a:solidFill>
                  <a:schemeClr val="bg2"/>
                </a:solidFill>
                <a:ea typeface="Karla"/>
                <a:cs typeface="Karla"/>
                <a:sym typeface="Karla"/>
              </a:rPr>
              <a:t> </a:t>
            </a:r>
            <a:r>
              <a:rPr lang="en-US" dirty="0" err="1">
                <a:solidFill>
                  <a:schemeClr val="bg2"/>
                </a:solidFill>
                <a:ea typeface="Karla"/>
                <a:cs typeface="Karla"/>
                <a:sym typeface="Karla"/>
              </a:rPr>
              <a:t>vulputate</a:t>
            </a:r>
            <a:r>
              <a:rPr lang="en-US" dirty="0">
                <a:solidFill>
                  <a:schemeClr val="bg2"/>
                </a:solidFill>
                <a:ea typeface="Karla"/>
                <a:cs typeface="Karla"/>
                <a:sym typeface="Karla"/>
              </a:rPr>
              <a:t> libero non, </a:t>
            </a:r>
            <a:r>
              <a:rPr lang="en-US" dirty="0" err="1">
                <a:solidFill>
                  <a:schemeClr val="bg2"/>
                </a:solidFill>
                <a:ea typeface="Karla"/>
                <a:cs typeface="Karla"/>
                <a:sym typeface="Karla"/>
              </a:rPr>
              <a:t>condimentum</a:t>
            </a:r>
            <a:r>
              <a:rPr lang="en-US" dirty="0">
                <a:solidFill>
                  <a:schemeClr val="bg2"/>
                </a:solidFill>
                <a:ea typeface="Karla"/>
                <a:cs typeface="Karla"/>
                <a:sym typeface="Karla"/>
              </a:rPr>
              <a:t> </a:t>
            </a:r>
            <a:r>
              <a:rPr lang="en-US" dirty="0" err="1">
                <a:solidFill>
                  <a:schemeClr val="bg2"/>
                </a:solidFill>
                <a:ea typeface="Karla"/>
                <a:cs typeface="Karla"/>
                <a:sym typeface="Karla"/>
              </a:rPr>
              <a:t>mollis</a:t>
            </a:r>
            <a:r>
              <a:rPr lang="en-US" dirty="0">
                <a:solidFill>
                  <a:schemeClr val="bg2"/>
                </a:solidFill>
                <a:ea typeface="Karla"/>
                <a:cs typeface="Karla"/>
                <a:sym typeface="Karla"/>
              </a:rPr>
              <a:t> </a:t>
            </a:r>
            <a:r>
              <a:rPr lang="en-US" dirty="0" err="1">
                <a:solidFill>
                  <a:schemeClr val="bg2"/>
                </a:solidFill>
                <a:ea typeface="Karla"/>
                <a:cs typeface="Karla"/>
                <a:sym typeface="Karla"/>
              </a:rPr>
              <a:t>mauris</a:t>
            </a:r>
            <a:r>
              <a:rPr lang="en-US" dirty="0">
                <a:solidFill>
                  <a:schemeClr val="bg2"/>
                </a:solidFill>
                <a:ea typeface="Karla"/>
                <a:cs typeface="Karla"/>
                <a:sym typeface="Karla"/>
              </a:rPr>
              <a:t>. Integer vel pharetra </a:t>
            </a:r>
            <a:r>
              <a:rPr lang="en-US" dirty="0" err="1">
                <a:solidFill>
                  <a:schemeClr val="bg2"/>
                </a:solidFill>
                <a:ea typeface="Karla"/>
                <a:cs typeface="Karla"/>
                <a:sym typeface="Karla"/>
              </a:rPr>
              <a:t>tortor</a:t>
            </a:r>
            <a:r>
              <a:rPr lang="en-US" dirty="0">
                <a:solidFill>
                  <a:schemeClr val="bg2"/>
                </a:solidFill>
                <a:ea typeface="Karla"/>
                <a:cs typeface="Karla"/>
                <a:sym typeface="Karla"/>
              </a:rPr>
              <a:t>.</a:t>
            </a:r>
          </a:p>
        </p:txBody>
      </p:sp>
    </p:spTree>
    <p:extLst>
      <p:ext uri="{BB962C8B-B14F-4D97-AF65-F5344CB8AC3E}">
        <p14:creationId xmlns:p14="http://schemas.microsoft.com/office/powerpoint/2010/main" val="379281240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852CBEA6-195A-82C1-9053-5A4963B75F2B}"/>
              </a:ext>
            </a:extLst>
          </p:cNvPr>
          <p:cNvSpPr>
            <a:spLocks noGrp="1"/>
          </p:cNvSpPr>
          <p:nvPr>
            <p:ph type="pic" sz="quarter" idx="10"/>
          </p:nvPr>
        </p:nvSpPr>
        <p:spPr/>
        <p:txBody>
          <a:bodyPr/>
          <a:lstStyle/>
          <a:p>
            <a:endParaRPr lang="en-US"/>
          </a:p>
        </p:txBody>
      </p:sp>
      <p:sp>
        <p:nvSpPr>
          <p:cNvPr id="3" name="Picture Placeholder 2">
            <a:extLst>
              <a:ext uri="{FF2B5EF4-FFF2-40B4-BE49-F238E27FC236}">
                <a16:creationId xmlns:a16="http://schemas.microsoft.com/office/drawing/2014/main" id="{34A5868E-A25F-3803-ECA0-885C6F530F15}"/>
              </a:ext>
            </a:extLst>
          </p:cNvPr>
          <p:cNvSpPr>
            <a:spLocks noGrp="1"/>
          </p:cNvSpPr>
          <p:nvPr>
            <p:ph type="pic" sz="quarter" idx="11"/>
          </p:nvPr>
        </p:nvSpPr>
        <p:spPr/>
        <p:txBody>
          <a:bodyPr/>
          <a:lstStyle/>
          <a:p>
            <a:endParaRPr lang="en-US"/>
          </a:p>
        </p:txBody>
      </p:sp>
      <p:sp>
        <p:nvSpPr>
          <p:cNvPr id="4" name="Picture Placeholder 3">
            <a:extLst>
              <a:ext uri="{FF2B5EF4-FFF2-40B4-BE49-F238E27FC236}">
                <a16:creationId xmlns:a16="http://schemas.microsoft.com/office/drawing/2014/main" id="{F8758D4B-BEED-0CF5-5087-A084D1F1DD38}"/>
              </a:ext>
            </a:extLst>
          </p:cNvPr>
          <p:cNvSpPr>
            <a:spLocks noGrp="1"/>
          </p:cNvSpPr>
          <p:nvPr>
            <p:ph type="pic" sz="quarter" idx="12"/>
          </p:nvPr>
        </p:nvSpPr>
        <p:spPr/>
        <p:txBody>
          <a:bodyPr/>
          <a:lstStyle/>
          <a:p>
            <a:endParaRPr lang="en-US"/>
          </a:p>
        </p:txBody>
      </p:sp>
      <p:sp>
        <p:nvSpPr>
          <p:cNvPr id="5" name="Picture Placeholder 4">
            <a:extLst>
              <a:ext uri="{FF2B5EF4-FFF2-40B4-BE49-F238E27FC236}">
                <a16:creationId xmlns:a16="http://schemas.microsoft.com/office/drawing/2014/main" id="{F5C01359-E0BB-A8F8-D3B1-0A856C1B256B}"/>
              </a:ext>
            </a:extLst>
          </p:cNvPr>
          <p:cNvSpPr>
            <a:spLocks noGrp="1"/>
          </p:cNvSpPr>
          <p:nvPr>
            <p:ph type="pic" sz="quarter" idx="13"/>
          </p:nvPr>
        </p:nvSpPr>
        <p:spPr/>
        <p:txBody>
          <a:bodyPr/>
          <a:lstStyle/>
          <a:p>
            <a:endParaRPr lang="en-US"/>
          </a:p>
        </p:txBody>
      </p:sp>
      <p:sp>
        <p:nvSpPr>
          <p:cNvPr id="6" name="Oval 5">
            <a:extLst>
              <a:ext uri="{FF2B5EF4-FFF2-40B4-BE49-F238E27FC236}">
                <a16:creationId xmlns:a16="http://schemas.microsoft.com/office/drawing/2014/main" id="{9B86E29D-F2DA-F29C-B64E-FC5F37091B81}"/>
              </a:ext>
            </a:extLst>
          </p:cNvPr>
          <p:cNvSpPr/>
          <p:nvPr/>
        </p:nvSpPr>
        <p:spPr>
          <a:xfrm>
            <a:off x="10044497" y="913626"/>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Подзаголовок 2">
            <a:extLst>
              <a:ext uri="{FF2B5EF4-FFF2-40B4-BE49-F238E27FC236}">
                <a16:creationId xmlns:a16="http://schemas.microsoft.com/office/drawing/2014/main" id="{C38BF5EF-B4C6-2C8E-F176-1507863F0191}"/>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8" name="Подзаголовок 2">
            <a:extLst>
              <a:ext uri="{FF2B5EF4-FFF2-40B4-BE49-F238E27FC236}">
                <a16:creationId xmlns:a16="http://schemas.microsoft.com/office/drawing/2014/main" id="{30D07399-360D-27BD-A4EF-F4BFF15F2E6E}"/>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9" name="Подзаголовок 2">
            <a:extLst>
              <a:ext uri="{FF2B5EF4-FFF2-40B4-BE49-F238E27FC236}">
                <a16:creationId xmlns:a16="http://schemas.microsoft.com/office/drawing/2014/main" id="{77A5B332-02E9-881E-CFCA-7FE3CCD849A0}"/>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10" name="Подзаголовок 2">
            <a:extLst>
              <a:ext uri="{FF2B5EF4-FFF2-40B4-BE49-F238E27FC236}">
                <a16:creationId xmlns:a16="http://schemas.microsoft.com/office/drawing/2014/main" id="{D93E8F45-084B-9CB0-068A-C09B0E7E1729}"/>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accent4"/>
                </a:solidFill>
                <a:ea typeface="Karla" pitchFamily="2" charset="0"/>
                <a:cs typeface="Poppins Light" panose="02000000000000000000" pitchFamily="2" charset="0"/>
              </a:rPr>
              <a:t>Project</a:t>
            </a:r>
          </a:p>
        </p:txBody>
      </p:sp>
      <p:sp>
        <p:nvSpPr>
          <p:cNvPr id="11" name="Подзаголовок 2">
            <a:extLst>
              <a:ext uri="{FF2B5EF4-FFF2-40B4-BE49-F238E27FC236}">
                <a16:creationId xmlns:a16="http://schemas.microsoft.com/office/drawing/2014/main" id="{EFCB417B-9E31-B80A-6097-EA78E400F64D}"/>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sp>
        <p:nvSpPr>
          <p:cNvPr id="12" name="TextBox 11">
            <a:extLst>
              <a:ext uri="{FF2B5EF4-FFF2-40B4-BE49-F238E27FC236}">
                <a16:creationId xmlns:a16="http://schemas.microsoft.com/office/drawing/2014/main" id="{5F40CB1E-FA2C-31FA-BF7E-CD1373E1FA08}"/>
              </a:ext>
            </a:extLst>
          </p:cNvPr>
          <p:cNvSpPr txBox="1"/>
          <p:nvPr/>
        </p:nvSpPr>
        <p:spPr>
          <a:xfrm>
            <a:off x="1265157" y="1302858"/>
            <a:ext cx="12272209" cy="1019510"/>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Web Design</a:t>
            </a:r>
          </a:p>
        </p:txBody>
      </p:sp>
      <p:sp>
        <p:nvSpPr>
          <p:cNvPr id="13" name="Google Shape;578;p86">
            <a:extLst>
              <a:ext uri="{FF2B5EF4-FFF2-40B4-BE49-F238E27FC236}">
                <a16:creationId xmlns:a16="http://schemas.microsoft.com/office/drawing/2014/main" id="{8BE30086-8775-5F07-A3FC-6C3FF41871F6}"/>
              </a:ext>
            </a:extLst>
          </p:cNvPr>
          <p:cNvSpPr txBox="1"/>
          <p:nvPr/>
        </p:nvSpPr>
        <p:spPr>
          <a:xfrm>
            <a:off x="9366983" y="6142938"/>
            <a:ext cx="7706637" cy="2842792"/>
          </a:xfrm>
          <a:prstGeom prst="rect">
            <a:avLst/>
          </a:prstGeom>
          <a:noFill/>
          <a:ln>
            <a:noFill/>
          </a:ln>
        </p:spPr>
        <p:txBody>
          <a:bodyPr spcFirstLastPara="1" wrap="square" lIns="91425" tIns="45700" rIns="91425" bIns="45700" anchor="t" anchorCtr="0">
            <a:no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Project Name</a:t>
            </a:r>
          </a:p>
          <a:p>
            <a:pPr lvl="0">
              <a:lnSpc>
                <a:spcPct val="150000"/>
              </a:lnSpc>
              <a:buClr>
                <a:srgbClr val="000000"/>
              </a:buClr>
              <a:buSzPts val="1400"/>
            </a:pPr>
            <a:r>
              <a:rPr lang="en-US" dirty="0">
                <a:solidFill>
                  <a:schemeClr val="bg2"/>
                </a:solidFill>
                <a:ea typeface="Karla"/>
                <a:cs typeface="Karla"/>
                <a:sym typeface="Karla"/>
              </a:rPr>
              <a:t>Lorem ipsum dolor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consectetur</a:t>
            </a:r>
            <a:r>
              <a:rPr lang="en-US" dirty="0">
                <a:solidFill>
                  <a:schemeClr val="bg2"/>
                </a:solidFill>
                <a:ea typeface="Karla"/>
                <a:cs typeface="Karla"/>
                <a:sym typeface="Karla"/>
              </a:rPr>
              <a:t> </a:t>
            </a:r>
            <a:r>
              <a:rPr lang="en-US" dirty="0" err="1">
                <a:solidFill>
                  <a:schemeClr val="bg2"/>
                </a:solidFill>
                <a:ea typeface="Karla"/>
                <a:cs typeface="Karla"/>
                <a:sym typeface="Karla"/>
              </a:rPr>
              <a:t>adipiscing</a:t>
            </a:r>
            <a:r>
              <a:rPr lang="en-US" dirty="0">
                <a:solidFill>
                  <a:schemeClr val="bg2"/>
                </a:solidFill>
                <a:ea typeface="Karla"/>
                <a:cs typeface="Karla"/>
                <a:sym typeface="Karla"/>
              </a:rPr>
              <a:t> </a:t>
            </a:r>
            <a:r>
              <a:rPr lang="en-US" dirty="0" err="1">
                <a:solidFill>
                  <a:schemeClr val="bg2"/>
                </a:solidFill>
                <a:ea typeface="Karla"/>
                <a:cs typeface="Karla"/>
                <a:sym typeface="Karla"/>
              </a:rPr>
              <a:t>elit</a:t>
            </a:r>
            <a:r>
              <a:rPr lang="en-US" dirty="0">
                <a:solidFill>
                  <a:schemeClr val="bg2"/>
                </a:solidFill>
                <a:ea typeface="Karla"/>
                <a:cs typeface="Karla"/>
                <a:sym typeface="Karla"/>
              </a:rPr>
              <a:t>. Duis </a:t>
            </a:r>
            <a:r>
              <a:rPr lang="en-US" dirty="0" err="1">
                <a:solidFill>
                  <a:schemeClr val="bg2"/>
                </a:solidFill>
                <a:ea typeface="Karla"/>
                <a:cs typeface="Karla"/>
                <a:sym typeface="Karla"/>
              </a:rPr>
              <a:t>congue</a:t>
            </a:r>
            <a:r>
              <a:rPr lang="en-US" dirty="0">
                <a:solidFill>
                  <a:schemeClr val="bg2"/>
                </a:solidFill>
                <a:ea typeface="Karla"/>
                <a:cs typeface="Karla"/>
                <a:sym typeface="Karla"/>
              </a:rPr>
              <a:t> </a:t>
            </a:r>
            <a:r>
              <a:rPr lang="en-US" dirty="0" err="1">
                <a:solidFill>
                  <a:schemeClr val="bg2"/>
                </a:solidFill>
                <a:ea typeface="Karla"/>
                <a:cs typeface="Karla"/>
                <a:sym typeface="Karla"/>
              </a:rPr>
              <a:t>consequat</a:t>
            </a:r>
            <a:r>
              <a:rPr lang="en-US" dirty="0">
                <a:solidFill>
                  <a:schemeClr val="bg2"/>
                </a:solidFill>
                <a:ea typeface="Karla"/>
                <a:cs typeface="Karla"/>
                <a:sym typeface="Karla"/>
              </a:rPr>
              <a:t> </a:t>
            </a:r>
            <a:r>
              <a:rPr lang="en-US" dirty="0" err="1">
                <a:solidFill>
                  <a:schemeClr val="bg2"/>
                </a:solidFill>
                <a:ea typeface="Karla"/>
                <a:cs typeface="Karla"/>
                <a:sym typeface="Karla"/>
              </a:rPr>
              <a:t>mattis</a:t>
            </a:r>
            <a:r>
              <a:rPr lang="en-US" dirty="0">
                <a:solidFill>
                  <a:schemeClr val="bg2"/>
                </a:solidFill>
                <a:ea typeface="Karla"/>
                <a:cs typeface="Karla"/>
                <a:sym typeface="Karla"/>
              </a:rPr>
              <a:t>. </a:t>
            </a:r>
            <a:r>
              <a:rPr lang="en-US" dirty="0" err="1">
                <a:solidFill>
                  <a:schemeClr val="bg2"/>
                </a:solidFill>
                <a:ea typeface="Karla"/>
                <a:cs typeface="Karla"/>
                <a:sym typeface="Karla"/>
              </a:rPr>
              <a:t>Nullam</a:t>
            </a:r>
            <a:r>
              <a:rPr lang="en-US" dirty="0">
                <a:solidFill>
                  <a:schemeClr val="bg2"/>
                </a:solidFill>
                <a:ea typeface="Karla"/>
                <a:cs typeface="Karla"/>
                <a:sym typeface="Karla"/>
              </a:rPr>
              <a:t> in </a:t>
            </a:r>
            <a:r>
              <a:rPr lang="en-US" dirty="0" err="1">
                <a:solidFill>
                  <a:schemeClr val="bg2"/>
                </a:solidFill>
                <a:ea typeface="Karla"/>
                <a:cs typeface="Karla"/>
                <a:sym typeface="Karla"/>
              </a:rPr>
              <a:t>feugiat</a:t>
            </a:r>
            <a:r>
              <a:rPr lang="en-US" dirty="0">
                <a:solidFill>
                  <a:schemeClr val="bg2"/>
                </a:solidFill>
                <a:ea typeface="Karla"/>
                <a:cs typeface="Karla"/>
                <a:sym typeface="Karla"/>
              </a:rPr>
              <a:t> </a:t>
            </a:r>
            <a:r>
              <a:rPr lang="en-US" dirty="0" err="1">
                <a:solidFill>
                  <a:schemeClr val="bg2"/>
                </a:solidFill>
                <a:ea typeface="Karla"/>
                <a:cs typeface="Karla"/>
                <a:sym typeface="Karla"/>
              </a:rPr>
              <a:t>felis</a:t>
            </a:r>
            <a:r>
              <a:rPr lang="en-US" dirty="0">
                <a:solidFill>
                  <a:schemeClr val="bg2"/>
                </a:solidFill>
                <a:ea typeface="Karla"/>
                <a:cs typeface="Karla"/>
                <a:sym typeface="Karla"/>
              </a:rPr>
              <a:t>,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dignissim</a:t>
            </a:r>
            <a:r>
              <a:rPr lang="en-US" dirty="0">
                <a:solidFill>
                  <a:schemeClr val="bg2"/>
                </a:solidFill>
                <a:ea typeface="Karla"/>
                <a:cs typeface="Karla"/>
                <a:sym typeface="Karla"/>
              </a:rPr>
              <a:t> </a:t>
            </a:r>
            <a:r>
              <a:rPr lang="en-US" dirty="0" err="1">
                <a:solidFill>
                  <a:schemeClr val="bg2"/>
                </a:solidFill>
                <a:ea typeface="Karla"/>
                <a:cs typeface="Karla"/>
                <a:sym typeface="Karla"/>
              </a:rPr>
              <a:t>velit</a:t>
            </a:r>
            <a:r>
              <a:rPr lang="en-US" dirty="0">
                <a:solidFill>
                  <a:schemeClr val="bg2"/>
                </a:solidFill>
                <a:ea typeface="Karla"/>
                <a:cs typeface="Karla"/>
                <a:sym typeface="Karla"/>
              </a:rPr>
              <a:t>.</a:t>
            </a:r>
          </a:p>
          <a:p>
            <a:pPr lvl="0">
              <a:lnSpc>
                <a:spcPct val="150000"/>
              </a:lnSpc>
              <a:buClr>
                <a:srgbClr val="000000"/>
              </a:buClr>
              <a:buSzPts val="1400"/>
            </a:pPr>
            <a:endParaRPr lang="en-US" dirty="0">
              <a:solidFill>
                <a:schemeClr val="bg2"/>
              </a:solidFill>
              <a:ea typeface="Karla"/>
              <a:cs typeface="Karla"/>
              <a:sym typeface="Karla"/>
            </a:endParaRPr>
          </a:p>
          <a:p>
            <a:pPr lvl="0">
              <a:lnSpc>
                <a:spcPct val="150000"/>
              </a:lnSpc>
              <a:buClr>
                <a:srgbClr val="000000"/>
              </a:buClr>
              <a:buSzPts val="1400"/>
            </a:pPr>
            <a:r>
              <a:rPr lang="en-US" dirty="0" err="1">
                <a:solidFill>
                  <a:schemeClr val="bg2"/>
                </a:solidFill>
                <a:ea typeface="Karla"/>
                <a:cs typeface="Karla"/>
                <a:sym typeface="Karla"/>
              </a:rPr>
              <a:t>Pellentesque</a:t>
            </a:r>
            <a:r>
              <a:rPr lang="en-US" dirty="0">
                <a:solidFill>
                  <a:schemeClr val="bg2"/>
                </a:solidFill>
                <a:ea typeface="Karla"/>
                <a:cs typeface="Karla"/>
                <a:sym typeface="Karla"/>
              </a:rPr>
              <a:t> et </a:t>
            </a:r>
            <a:r>
              <a:rPr lang="en-US" dirty="0" err="1">
                <a:solidFill>
                  <a:schemeClr val="bg2"/>
                </a:solidFill>
                <a:ea typeface="Karla"/>
                <a:cs typeface="Karla"/>
                <a:sym typeface="Karla"/>
              </a:rPr>
              <a:t>erat</a:t>
            </a:r>
            <a:r>
              <a:rPr lang="en-US" dirty="0">
                <a:solidFill>
                  <a:schemeClr val="bg2"/>
                </a:solidFill>
                <a:ea typeface="Karla"/>
                <a:cs typeface="Karla"/>
                <a:sym typeface="Karla"/>
              </a:rPr>
              <a:t> sed </a:t>
            </a:r>
            <a:r>
              <a:rPr lang="en-US" dirty="0" err="1">
                <a:solidFill>
                  <a:schemeClr val="bg2"/>
                </a:solidFill>
                <a:ea typeface="Karla"/>
                <a:cs typeface="Karla"/>
                <a:sym typeface="Karla"/>
              </a:rPr>
              <a:t>enim</a:t>
            </a:r>
            <a:r>
              <a:rPr lang="en-US" dirty="0">
                <a:solidFill>
                  <a:schemeClr val="bg2"/>
                </a:solidFill>
                <a:ea typeface="Karla"/>
                <a:cs typeface="Karla"/>
                <a:sym typeface="Karla"/>
              </a:rPr>
              <a:t> </a:t>
            </a:r>
            <a:r>
              <a:rPr lang="en-US" dirty="0" err="1">
                <a:solidFill>
                  <a:schemeClr val="bg2"/>
                </a:solidFill>
                <a:ea typeface="Karla"/>
                <a:cs typeface="Karla"/>
                <a:sym typeface="Karla"/>
              </a:rPr>
              <a:t>rutrum</a:t>
            </a:r>
            <a:r>
              <a:rPr lang="en-US" dirty="0">
                <a:solidFill>
                  <a:schemeClr val="bg2"/>
                </a:solidFill>
                <a:ea typeface="Karla"/>
                <a:cs typeface="Karla"/>
                <a:sym typeface="Karla"/>
              </a:rPr>
              <a:t> </a:t>
            </a:r>
            <a:r>
              <a:rPr lang="en-US" dirty="0" err="1">
                <a:solidFill>
                  <a:schemeClr val="bg2"/>
                </a:solidFill>
                <a:ea typeface="Karla"/>
                <a:cs typeface="Karla"/>
                <a:sym typeface="Karla"/>
              </a:rPr>
              <a:t>ultricies</a:t>
            </a:r>
            <a:r>
              <a:rPr lang="en-US" dirty="0">
                <a:solidFill>
                  <a:schemeClr val="bg2"/>
                </a:solidFill>
                <a:ea typeface="Karla"/>
                <a:cs typeface="Karla"/>
                <a:sym typeface="Karla"/>
              </a:rPr>
              <a:t>. Duis </a:t>
            </a:r>
            <a:r>
              <a:rPr lang="en-US" dirty="0" err="1">
                <a:solidFill>
                  <a:schemeClr val="bg2"/>
                </a:solidFill>
                <a:ea typeface="Karla"/>
                <a:cs typeface="Karla"/>
                <a:sym typeface="Karla"/>
              </a:rPr>
              <a:t>tortor</a:t>
            </a:r>
            <a:r>
              <a:rPr lang="en-US" dirty="0">
                <a:solidFill>
                  <a:schemeClr val="bg2"/>
                </a:solidFill>
                <a:ea typeface="Karla"/>
                <a:cs typeface="Karla"/>
                <a:sym typeface="Karla"/>
              </a:rPr>
              <a:t> </a:t>
            </a:r>
            <a:r>
              <a:rPr lang="en-US" dirty="0" err="1">
                <a:solidFill>
                  <a:schemeClr val="bg2"/>
                </a:solidFill>
                <a:ea typeface="Karla"/>
                <a:cs typeface="Karla"/>
                <a:sym typeface="Karla"/>
              </a:rPr>
              <a:t>neque</a:t>
            </a:r>
            <a:r>
              <a:rPr lang="en-US" dirty="0">
                <a:solidFill>
                  <a:schemeClr val="bg2"/>
                </a:solidFill>
                <a:ea typeface="Karla"/>
                <a:cs typeface="Karla"/>
                <a:sym typeface="Karla"/>
              </a:rPr>
              <a:t>, </a:t>
            </a:r>
            <a:r>
              <a:rPr lang="en-US" dirty="0" err="1">
                <a:solidFill>
                  <a:schemeClr val="bg2"/>
                </a:solidFill>
                <a:ea typeface="Karla"/>
                <a:cs typeface="Karla"/>
                <a:sym typeface="Karla"/>
              </a:rPr>
              <a:t>sagittis</a:t>
            </a:r>
            <a:r>
              <a:rPr lang="en-US" dirty="0">
                <a:solidFill>
                  <a:schemeClr val="bg2"/>
                </a:solidFill>
                <a:ea typeface="Karla"/>
                <a:cs typeface="Karla"/>
                <a:sym typeface="Karla"/>
              </a:rPr>
              <a:t> </a:t>
            </a:r>
            <a:r>
              <a:rPr lang="en-US" dirty="0" err="1">
                <a:solidFill>
                  <a:schemeClr val="bg2"/>
                </a:solidFill>
                <a:ea typeface="Karla"/>
                <a:cs typeface="Karla"/>
                <a:sym typeface="Karla"/>
              </a:rPr>
              <a:t>vulputate</a:t>
            </a:r>
            <a:r>
              <a:rPr lang="en-US" dirty="0">
                <a:solidFill>
                  <a:schemeClr val="bg2"/>
                </a:solidFill>
                <a:ea typeface="Karla"/>
                <a:cs typeface="Karla"/>
                <a:sym typeface="Karla"/>
              </a:rPr>
              <a:t> libero non, </a:t>
            </a:r>
            <a:r>
              <a:rPr lang="en-US" dirty="0" err="1">
                <a:solidFill>
                  <a:schemeClr val="bg2"/>
                </a:solidFill>
                <a:ea typeface="Karla"/>
                <a:cs typeface="Karla"/>
                <a:sym typeface="Karla"/>
              </a:rPr>
              <a:t>condimentum</a:t>
            </a:r>
            <a:r>
              <a:rPr lang="en-US" dirty="0">
                <a:solidFill>
                  <a:schemeClr val="bg2"/>
                </a:solidFill>
                <a:ea typeface="Karla"/>
                <a:cs typeface="Karla"/>
                <a:sym typeface="Karla"/>
              </a:rPr>
              <a:t> </a:t>
            </a:r>
            <a:r>
              <a:rPr lang="en-US" dirty="0" err="1">
                <a:solidFill>
                  <a:schemeClr val="bg2"/>
                </a:solidFill>
                <a:ea typeface="Karla"/>
                <a:cs typeface="Karla"/>
                <a:sym typeface="Karla"/>
              </a:rPr>
              <a:t>mollis</a:t>
            </a:r>
            <a:r>
              <a:rPr lang="en-US" dirty="0">
                <a:solidFill>
                  <a:schemeClr val="bg2"/>
                </a:solidFill>
                <a:ea typeface="Karla"/>
                <a:cs typeface="Karla"/>
                <a:sym typeface="Karla"/>
              </a:rPr>
              <a:t> </a:t>
            </a:r>
            <a:r>
              <a:rPr lang="en-US" dirty="0" err="1">
                <a:solidFill>
                  <a:schemeClr val="bg2"/>
                </a:solidFill>
                <a:ea typeface="Karla"/>
                <a:cs typeface="Karla"/>
                <a:sym typeface="Karla"/>
              </a:rPr>
              <a:t>mauris</a:t>
            </a:r>
            <a:r>
              <a:rPr lang="en-US" dirty="0">
                <a:solidFill>
                  <a:schemeClr val="bg2"/>
                </a:solidFill>
                <a:ea typeface="Karla"/>
                <a:cs typeface="Karla"/>
                <a:sym typeface="Karla"/>
              </a:rPr>
              <a:t>. Integer vel pharetra </a:t>
            </a:r>
            <a:r>
              <a:rPr lang="en-US" dirty="0" err="1">
                <a:solidFill>
                  <a:schemeClr val="bg2"/>
                </a:solidFill>
                <a:ea typeface="Karla"/>
                <a:cs typeface="Karla"/>
                <a:sym typeface="Karla"/>
              </a:rPr>
              <a:t>tortor</a:t>
            </a:r>
            <a:r>
              <a:rPr lang="en-US" dirty="0">
                <a:solidFill>
                  <a:schemeClr val="bg2"/>
                </a:solidFill>
                <a:ea typeface="Karla"/>
                <a:cs typeface="Karla"/>
                <a:sym typeface="Karla"/>
              </a:rPr>
              <a:t>.</a:t>
            </a:r>
          </a:p>
        </p:txBody>
      </p:sp>
      <p:sp>
        <p:nvSpPr>
          <p:cNvPr id="15" name="TextBox 14">
            <a:extLst>
              <a:ext uri="{FF2B5EF4-FFF2-40B4-BE49-F238E27FC236}">
                <a16:creationId xmlns:a16="http://schemas.microsoft.com/office/drawing/2014/main" id="{8DEB2761-4115-498D-6FD8-93C8CF7BAB61}"/>
              </a:ext>
            </a:extLst>
          </p:cNvPr>
          <p:cNvSpPr txBox="1"/>
          <p:nvPr/>
        </p:nvSpPr>
        <p:spPr>
          <a:xfrm>
            <a:off x="5290682" y="6142938"/>
            <a:ext cx="3630335" cy="888705"/>
          </a:xfrm>
          <a:prstGeom prst="rect">
            <a:avLst/>
          </a:prstGeom>
          <a:noFill/>
        </p:spPr>
        <p:txBody>
          <a:bodyPr wrap="square">
            <a:sp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Client: </a:t>
            </a:r>
            <a:r>
              <a:rPr lang="en-US" i="0" u="none" strike="noStrike" cap="none" dirty="0">
                <a:ea typeface="Karla"/>
                <a:cs typeface="Karla"/>
                <a:sym typeface="Karla"/>
              </a:rPr>
              <a:t>Alice Arts</a:t>
            </a:r>
          </a:p>
          <a:p>
            <a:pPr marL="0" marR="0" lvl="0" indent="0" rtl="0">
              <a:lnSpc>
                <a:spcPct val="150000"/>
              </a:lnSpc>
              <a:spcBef>
                <a:spcPts val="0"/>
              </a:spcBef>
              <a:spcAft>
                <a:spcPts val="0"/>
              </a:spcAft>
              <a:buClr>
                <a:srgbClr val="000000"/>
              </a:buClr>
              <a:buSzPts val="1600"/>
              <a:buFont typeface="Arial"/>
              <a:buNone/>
            </a:pPr>
            <a:r>
              <a:rPr lang="en-US" dirty="0">
                <a:latin typeface="+mj-lt"/>
                <a:ea typeface="Karla"/>
                <a:cs typeface="Karla"/>
                <a:sym typeface="Karla"/>
              </a:rPr>
              <a:t>Date: </a:t>
            </a:r>
            <a:r>
              <a:rPr lang="en-US" dirty="0">
                <a:ea typeface="Karla"/>
                <a:cs typeface="Karla"/>
                <a:sym typeface="Karla"/>
              </a:rPr>
              <a:t>28-02-2015</a:t>
            </a:r>
          </a:p>
        </p:txBody>
      </p:sp>
    </p:spTree>
    <p:extLst>
      <p:ext uri="{BB962C8B-B14F-4D97-AF65-F5344CB8AC3E}">
        <p14:creationId xmlns:p14="http://schemas.microsoft.com/office/powerpoint/2010/main" val="284012529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991A402D-28CB-2D00-235A-E9D942B98922}"/>
              </a:ext>
            </a:extLst>
          </p:cNvPr>
          <p:cNvSpPr>
            <a:spLocks noGrp="1"/>
          </p:cNvSpPr>
          <p:nvPr>
            <p:ph type="pic" sz="quarter" idx="13"/>
          </p:nvPr>
        </p:nvSpPr>
        <p:spPr/>
        <p:txBody>
          <a:bodyPr/>
          <a:lstStyle/>
          <a:p>
            <a:endParaRPr lang="en-US"/>
          </a:p>
        </p:txBody>
      </p:sp>
      <p:sp>
        <p:nvSpPr>
          <p:cNvPr id="3" name="Picture Placeholder 2">
            <a:extLst>
              <a:ext uri="{FF2B5EF4-FFF2-40B4-BE49-F238E27FC236}">
                <a16:creationId xmlns:a16="http://schemas.microsoft.com/office/drawing/2014/main" id="{677E3B08-CA8A-F3FA-0C06-18954990238D}"/>
              </a:ext>
            </a:extLst>
          </p:cNvPr>
          <p:cNvSpPr>
            <a:spLocks noGrp="1"/>
          </p:cNvSpPr>
          <p:nvPr>
            <p:ph type="pic" sz="quarter" idx="15"/>
          </p:nvPr>
        </p:nvSpPr>
        <p:spPr/>
        <p:txBody>
          <a:bodyPr/>
          <a:lstStyle/>
          <a:p>
            <a:endParaRPr lang="en-US"/>
          </a:p>
        </p:txBody>
      </p:sp>
      <p:sp>
        <p:nvSpPr>
          <p:cNvPr id="4" name="Picture Placeholder 3">
            <a:extLst>
              <a:ext uri="{FF2B5EF4-FFF2-40B4-BE49-F238E27FC236}">
                <a16:creationId xmlns:a16="http://schemas.microsoft.com/office/drawing/2014/main" id="{53973B53-8051-76EE-51AA-91B886CB7366}"/>
              </a:ext>
            </a:extLst>
          </p:cNvPr>
          <p:cNvSpPr>
            <a:spLocks noGrp="1"/>
          </p:cNvSpPr>
          <p:nvPr>
            <p:ph type="pic" sz="quarter" idx="16"/>
          </p:nvPr>
        </p:nvSpPr>
        <p:spPr/>
        <p:txBody>
          <a:bodyPr/>
          <a:lstStyle/>
          <a:p>
            <a:endParaRPr lang="en-US"/>
          </a:p>
        </p:txBody>
      </p:sp>
      <p:sp>
        <p:nvSpPr>
          <p:cNvPr id="5" name="Oval 4">
            <a:extLst>
              <a:ext uri="{FF2B5EF4-FFF2-40B4-BE49-F238E27FC236}">
                <a16:creationId xmlns:a16="http://schemas.microsoft.com/office/drawing/2014/main" id="{165AB4EB-170A-480A-AEA0-F05351030E0E}"/>
              </a:ext>
            </a:extLst>
          </p:cNvPr>
          <p:cNvSpPr/>
          <p:nvPr/>
        </p:nvSpPr>
        <p:spPr>
          <a:xfrm>
            <a:off x="10044497" y="913626"/>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Подзаголовок 2">
            <a:extLst>
              <a:ext uri="{FF2B5EF4-FFF2-40B4-BE49-F238E27FC236}">
                <a16:creationId xmlns:a16="http://schemas.microsoft.com/office/drawing/2014/main" id="{706CB0A0-3CE1-33B8-576A-6758EA636A3B}"/>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7" name="Подзаголовок 2">
            <a:extLst>
              <a:ext uri="{FF2B5EF4-FFF2-40B4-BE49-F238E27FC236}">
                <a16:creationId xmlns:a16="http://schemas.microsoft.com/office/drawing/2014/main" id="{80AAAD09-E08F-12D0-6292-39AC2F35798B}"/>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8" name="Подзаголовок 2">
            <a:extLst>
              <a:ext uri="{FF2B5EF4-FFF2-40B4-BE49-F238E27FC236}">
                <a16:creationId xmlns:a16="http://schemas.microsoft.com/office/drawing/2014/main" id="{E80F6C1F-2EAE-EABB-5A5B-D95FD8B6BBCA}"/>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9" name="Подзаголовок 2">
            <a:extLst>
              <a:ext uri="{FF2B5EF4-FFF2-40B4-BE49-F238E27FC236}">
                <a16:creationId xmlns:a16="http://schemas.microsoft.com/office/drawing/2014/main" id="{BE1CF085-3EAC-7152-0958-0AB211AC9F27}"/>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accent4"/>
                </a:solidFill>
                <a:ea typeface="Karla" pitchFamily="2" charset="0"/>
                <a:cs typeface="Poppins Light" panose="02000000000000000000" pitchFamily="2" charset="0"/>
              </a:rPr>
              <a:t>Project</a:t>
            </a:r>
          </a:p>
        </p:txBody>
      </p:sp>
      <p:sp>
        <p:nvSpPr>
          <p:cNvPr id="10" name="Подзаголовок 2">
            <a:extLst>
              <a:ext uri="{FF2B5EF4-FFF2-40B4-BE49-F238E27FC236}">
                <a16:creationId xmlns:a16="http://schemas.microsoft.com/office/drawing/2014/main" id="{875FEFA2-138C-45CC-64EE-32BDD776A49A}"/>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sp>
        <p:nvSpPr>
          <p:cNvPr id="11" name="Google Shape;578;p86">
            <a:extLst>
              <a:ext uri="{FF2B5EF4-FFF2-40B4-BE49-F238E27FC236}">
                <a16:creationId xmlns:a16="http://schemas.microsoft.com/office/drawing/2014/main" id="{D6C35552-26AC-5A4D-205F-387DCA664C11}"/>
              </a:ext>
            </a:extLst>
          </p:cNvPr>
          <p:cNvSpPr txBox="1"/>
          <p:nvPr/>
        </p:nvSpPr>
        <p:spPr>
          <a:xfrm>
            <a:off x="1527922" y="4226580"/>
            <a:ext cx="6205622" cy="2145827"/>
          </a:xfrm>
          <a:prstGeom prst="rect">
            <a:avLst/>
          </a:prstGeom>
          <a:noFill/>
          <a:ln>
            <a:noFill/>
          </a:ln>
        </p:spPr>
        <p:txBody>
          <a:bodyPr spcFirstLastPara="1" wrap="square" lIns="91425" tIns="45700" rIns="91425" bIns="45700" anchor="t" anchorCtr="0">
            <a:no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Client: </a:t>
            </a:r>
            <a:r>
              <a:rPr lang="en-US" i="0" u="none" strike="noStrike" cap="none" dirty="0">
                <a:ea typeface="Karla"/>
                <a:cs typeface="Karla"/>
                <a:sym typeface="Karla"/>
              </a:rPr>
              <a:t>Alice Arts</a:t>
            </a:r>
          </a:p>
          <a:p>
            <a:pPr marL="0" marR="0" lvl="0" indent="0" rtl="0">
              <a:lnSpc>
                <a:spcPct val="150000"/>
              </a:lnSpc>
              <a:spcBef>
                <a:spcPts val="0"/>
              </a:spcBef>
              <a:spcAft>
                <a:spcPts val="0"/>
              </a:spcAft>
              <a:buClr>
                <a:srgbClr val="000000"/>
              </a:buClr>
              <a:buSzPts val="1600"/>
              <a:buFont typeface="Arial"/>
              <a:buNone/>
            </a:pPr>
            <a:r>
              <a:rPr lang="en-US" dirty="0">
                <a:latin typeface="+mj-lt"/>
                <a:ea typeface="Karla"/>
                <a:cs typeface="Karla"/>
                <a:sym typeface="Karla"/>
              </a:rPr>
              <a:t>Date: </a:t>
            </a:r>
            <a:r>
              <a:rPr lang="en-US" dirty="0">
                <a:ea typeface="Karla"/>
                <a:cs typeface="Karla"/>
                <a:sym typeface="Karla"/>
              </a:rPr>
              <a:t>28-02-2015</a:t>
            </a:r>
          </a:p>
          <a:p>
            <a:pPr marL="0" marR="0" lvl="0" indent="0" rtl="0">
              <a:lnSpc>
                <a:spcPct val="150000"/>
              </a:lnSpc>
              <a:spcBef>
                <a:spcPts val="0"/>
              </a:spcBef>
              <a:spcAft>
                <a:spcPts val="0"/>
              </a:spcAft>
              <a:buClr>
                <a:srgbClr val="000000"/>
              </a:buClr>
              <a:buSzPts val="1600"/>
              <a:buFont typeface="Arial"/>
              <a:buNone/>
            </a:pPr>
            <a:endParaRPr lang="en-US" i="0" u="none" strike="noStrike" cap="none" dirty="0">
              <a:ea typeface="Karla"/>
              <a:cs typeface="Karla"/>
              <a:sym typeface="Karla"/>
            </a:endParaRPr>
          </a:p>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Project Name</a:t>
            </a:r>
          </a:p>
          <a:p>
            <a:pPr lvl="0">
              <a:lnSpc>
                <a:spcPct val="150000"/>
              </a:lnSpc>
              <a:buClr>
                <a:srgbClr val="000000"/>
              </a:buClr>
              <a:buSzPts val="1400"/>
            </a:pPr>
            <a:r>
              <a:rPr lang="en-US" dirty="0">
                <a:solidFill>
                  <a:schemeClr val="bg2"/>
                </a:solidFill>
                <a:ea typeface="Karla"/>
                <a:cs typeface="Karla"/>
                <a:sym typeface="Karla"/>
              </a:rPr>
              <a:t>Lorem ipsum dolor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consectetur</a:t>
            </a:r>
            <a:r>
              <a:rPr lang="en-US" dirty="0">
                <a:solidFill>
                  <a:schemeClr val="bg2"/>
                </a:solidFill>
                <a:ea typeface="Karla"/>
                <a:cs typeface="Karla"/>
                <a:sym typeface="Karla"/>
              </a:rPr>
              <a:t> </a:t>
            </a:r>
            <a:r>
              <a:rPr lang="en-US" dirty="0" err="1">
                <a:solidFill>
                  <a:schemeClr val="bg2"/>
                </a:solidFill>
                <a:ea typeface="Karla"/>
                <a:cs typeface="Karla"/>
                <a:sym typeface="Karla"/>
              </a:rPr>
              <a:t>adipiscing</a:t>
            </a:r>
            <a:r>
              <a:rPr lang="en-US" dirty="0">
                <a:solidFill>
                  <a:schemeClr val="bg2"/>
                </a:solidFill>
                <a:ea typeface="Karla"/>
                <a:cs typeface="Karla"/>
                <a:sym typeface="Karla"/>
              </a:rPr>
              <a:t> </a:t>
            </a:r>
            <a:r>
              <a:rPr lang="en-US" dirty="0" err="1">
                <a:solidFill>
                  <a:schemeClr val="bg2"/>
                </a:solidFill>
                <a:ea typeface="Karla"/>
                <a:cs typeface="Karla"/>
                <a:sym typeface="Karla"/>
              </a:rPr>
              <a:t>elit</a:t>
            </a:r>
            <a:r>
              <a:rPr lang="en-US" dirty="0">
                <a:solidFill>
                  <a:schemeClr val="bg2"/>
                </a:solidFill>
                <a:ea typeface="Karla"/>
                <a:cs typeface="Karla"/>
                <a:sym typeface="Karla"/>
              </a:rPr>
              <a:t>. Duis </a:t>
            </a:r>
            <a:r>
              <a:rPr lang="en-US" dirty="0" err="1">
                <a:solidFill>
                  <a:schemeClr val="bg2"/>
                </a:solidFill>
                <a:ea typeface="Karla"/>
                <a:cs typeface="Karla"/>
                <a:sym typeface="Karla"/>
              </a:rPr>
              <a:t>congue</a:t>
            </a:r>
            <a:r>
              <a:rPr lang="en-US" dirty="0">
                <a:solidFill>
                  <a:schemeClr val="bg2"/>
                </a:solidFill>
                <a:ea typeface="Karla"/>
                <a:cs typeface="Karla"/>
                <a:sym typeface="Karla"/>
              </a:rPr>
              <a:t> </a:t>
            </a:r>
            <a:r>
              <a:rPr lang="en-US" dirty="0" err="1">
                <a:solidFill>
                  <a:schemeClr val="bg2"/>
                </a:solidFill>
                <a:ea typeface="Karla"/>
                <a:cs typeface="Karla"/>
                <a:sym typeface="Karla"/>
              </a:rPr>
              <a:t>consequat</a:t>
            </a:r>
            <a:r>
              <a:rPr lang="en-US" dirty="0">
                <a:solidFill>
                  <a:schemeClr val="bg2"/>
                </a:solidFill>
                <a:ea typeface="Karla"/>
                <a:cs typeface="Karla"/>
                <a:sym typeface="Karla"/>
              </a:rPr>
              <a:t> </a:t>
            </a:r>
            <a:r>
              <a:rPr lang="en-US" dirty="0" err="1">
                <a:solidFill>
                  <a:schemeClr val="bg2"/>
                </a:solidFill>
                <a:ea typeface="Karla"/>
                <a:cs typeface="Karla"/>
                <a:sym typeface="Karla"/>
              </a:rPr>
              <a:t>mattis</a:t>
            </a:r>
            <a:r>
              <a:rPr lang="en-US" dirty="0">
                <a:solidFill>
                  <a:schemeClr val="bg2"/>
                </a:solidFill>
                <a:ea typeface="Karla"/>
                <a:cs typeface="Karla"/>
                <a:sym typeface="Karla"/>
              </a:rPr>
              <a:t>. </a:t>
            </a:r>
            <a:r>
              <a:rPr lang="en-US" dirty="0" err="1">
                <a:solidFill>
                  <a:schemeClr val="bg2"/>
                </a:solidFill>
                <a:ea typeface="Karla"/>
                <a:cs typeface="Karla"/>
                <a:sym typeface="Karla"/>
              </a:rPr>
              <a:t>Nullam</a:t>
            </a:r>
            <a:r>
              <a:rPr lang="en-US" dirty="0">
                <a:solidFill>
                  <a:schemeClr val="bg2"/>
                </a:solidFill>
                <a:ea typeface="Karla"/>
                <a:cs typeface="Karla"/>
                <a:sym typeface="Karla"/>
              </a:rPr>
              <a:t> in </a:t>
            </a:r>
            <a:r>
              <a:rPr lang="en-US" dirty="0" err="1">
                <a:solidFill>
                  <a:schemeClr val="bg2"/>
                </a:solidFill>
                <a:ea typeface="Karla"/>
                <a:cs typeface="Karla"/>
                <a:sym typeface="Karla"/>
              </a:rPr>
              <a:t>feugiat</a:t>
            </a:r>
            <a:r>
              <a:rPr lang="en-US" dirty="0">
                <a:solidFill>
                  <a:schemeClr val="bg2"/>
                </a:solidFill>
                <a:ea typeface="Karla"/>
                <a:cs typeface="Karla"/>
                <a:sym typeface="Karla"/>
              </a:rPr>
              <a:t> </a:t>
            </a:r>
            <a:r>
              <a:rPr lang="en-US" dirty="0" err="1">
                <a:solidFill>
                  <a:schemeClr val="bg2"/>
                </a:solidFill>
                <a:ea typeface="Karla"/>
                <a:cs typeface="Karla"/>
                <a:sym typeface="Karla"/>
              </a:rPr>
              <a:t>felis</a:t>
            </a:r>
            <a:r>
              <a:rPr lang="en-US" dirty="0">
                <a:solidFill>
                  <a:schemeClr val="bg2"/>
                </a:solidFill>
                <a:ea typeface="Karla"/>
                <a:cs typeface="Karla"/>
                <a:sym typeface="Karla"/>
              </a:rPr>
              <a:t>, sit </a:t>
            </a:r>
            <a:r>
              <a:rPr lang="en-US" dirty="0" err="1">
                <a:solidFill>
                  <a:schemeClr val="bg2"/>
                </a:solidFill>
                <a:ea typeface="Karla"/>
                <a:cs typeface="Karla"/>
                <a:sym typeface="Karla"/>
              </a:rPr>
              <a:t>amet</a:t>
            </a:r>
            <a:r>
              <a:rPr lang="en-US" dirty="0">
                <a:solidFill>
                  <a:schemeClr val="bg2"/>
                </a:solidFill>
                <a:ea typeface="Karla"/>
                <a:cs typeface="Karla"/>
                <a:sym typeface="Karla"/>
              </a:rPr>
              <a:t> </a:t>
            </a:r>
            <a:r>
              <a:rPr lang="en-US" dirty="0" err="1">
                <a:solidFill>
                  <a:schemeClr val="bg2"/>
                </a:solidFill>
                <a:ea typeface="Karla"/>
                <a:cs typeface="Karla"/>
                <a:sym typeface="Karla"/>
              </a:rPr>
              <a:t>dignissim</a:t>
            </a:r>
            <a:r>
              <a:rPr lang="en-US" dirty="0">
                <a:solidFill>
                  <a:schemeClr val="bg2"/>
                </a:solidFill>
                <a:ea typeface="Karla"/>
                <a:cs typeface="Karla"/>
                <a:sym typeface="Karla"/>
              </a:rPr>
              <a:t> </a:t>
            </a:r>
            <a:r>
              <a:rPr lang="en-US" dirty="0" err="1">
                <a:solidFill>
                  <a:schemeClr val="bg2"/>
                </a:solidFill>
                <a:ea typeface="Karla"/>
                <a:cs typeface="Karla"/>
                <a:sym typeface="Karla"/>
              </a:rPr>
              <a:t>velit</a:t>
            </a:r>
            <a:r>
              <a:rPr lang="en-US" dirty="0">
                <a:solidFill>
                  <a:schemeClr val="bg2"/>
                </a:solidFill>
                <a:ea typeface="Karla"/>
                <a:cs typeface="Karla"/>
                <a:sym typeface="Karla"/>
              </a:rPr>
              <a:t>.</a:t>
            </a:r>
          </a:p>
          <a:p>
            <a:pPr lvl="0">
              <a:lnSpc>
                <a:spcPct val="150000"/>
              </a:lnSpc>
              <a:buClr>
                <a:srgbClr val="000000"/>
              </a:buClr>
              <a:buSzPts val="1400"/>
            </a:pPr>
            <a:endParaRPr lang="en-US" dirty="0">
              <a:solidFill>
                <a:schemeClr val="bg2"/>
              </a:solidFill>
              <a:ea typeface="Karla"/>
              <a:cs typeface="Karla"/>
              <a:sym typeface="Karla"/>
            </a:endParaRPr>
          </a:p>
          <a:p>
            <a:pPr lvl="0">
              <a:lnSpc>
                <a:spcPct val="150000"/>
              </a:lnSpc>
              <a:buClr>
                <a:srgbClr val="000000"/>
              </a:buClr>
              <a:buSzPts val="1400"/>
            </a:pPr>
            <a:r>
              <a:rPr lang="en-US" dirty="0" err="1">
                <a:solidFill>
                  <a:schemeClr val="bg2"/>
                </a:solidFill>
                <a:ea typeface="Karla"/>
                <a:cs typeface="Karla"/>
                <a:sym typeface="Karla"/>
              </a:rPr>
              <a:t>Pellentesque</a:t>
            </a:r>
            <a:r>
              <a:rPr lang="en-US" dirty="0">
                <a:solidFill>
                  <a:schemeClr val="bg2"/>
                </a:solidFill>
                <a:ea typeface="Karla"/>
                <a:cs typeface="Karla"/>
                <a:sym typeface="Karla"/>
              </a:rPr>
              <a:t> et </a:t>
            </a:r>
            <a:r>
              <a:rPr lang="en-US" dirty="0" err="1">
                <a:solidFill>
                  <a:schemeClr val="bg2"/>
                </a:solidFill>
                <a:ea typeface="Karla"/>
                <a:cs typeface="Karla"/>
                <a:sym typeface="Karla"/>
              </a:rPr>
              <a:t>erat</a:t>
            </a:r>
            <a:r>
              <a:rPr lang="en-US" dirty="0">
                <a:solidFill>
                  <a:schemeClr val="bg2"/>
                </a:solidFill>
                <a:ea typeface="Karla"/>
                <a:cs typeface="Karla"/>
                <a:sym typeface="Karla"/>
              </a:rPr>
              <a:t> sed </a:t>
            </a:r>
            <a:r>
              <a:rPr lang="en-US" dirty="0" err="1">
                <a:solidFill>
                  <a:schemeClr val="bg2"/>
                </a:solidFill>
                <a:ea typeface="Karla"/>
                <a:cs typeface="Karla"/>
                <a:sym typeface="Karla"/>
              </a:rPr>
              <a:t>enim</a:t>
            </a:r>
            <a:r>
              <a:rPr lang="en-US" dirty="0">
                <a:solidFill>
                  <a:schemeClr val="bg2"/>
                </a:solidFill>
                <a:ea typeface="Karla"/>
                <a:cs typeface="Karla"/>
                <a:sym typeface="Karla"/>
              </a:rPr>
              <a:t> </a:t>
            </a:r>
            <a:r>
              <a:rPr lang="en-US" dirty="0" err="1">
                <a:solidFill>
                  <a:schemeClr val="bg2"/>
                </a:solidFill>
                <a:ea typeface="Karla"/>
                <a:cs typeface="Karla"/>
                <a:sym typeface="Karla"/>
              </a:rPr>
              <a:t>rutrum</a:t>
            </a:r>
            <a:r>
              <a:rPr lang="en-US" dirty="0">
                <a:solidFill>
                  <a:schemeClr val="bg2"/>
                </a:solidFill>
                <a:ea typeface="Karla"/>
                <a:cs typeface="Karla"/>
                <a:sym typeface="Karla"/>
              </a:rPr>
              <a:t> </a:t>
            </a:r>
            <a:r>
              <a:rPr lang="en-US" dirty="0" err="1">
                <a:solidFill>
                  <a:schemeClr val="bg2"/>
                </a:solidFill>
                <a:ea typeface="Karla"/>
                <a:cs typeface="Karla"/>
                <a:sym typeface="Karla"/>
              </a:rPr>
              <a:t>ultricies</a:t>
            </a:r>
            <a:r>
              <a:rPr lang="en-US" dirty="0">
                <a:solidFill>
                  <a:schemeClr val="bg2"/>
                </a:solidFill>
                <a:ea typeface="Karla"/>
                <a:cs typeface="Karla"/>
                <a:sym typeface="Karla"/>
              </a:rPr>
              <a:t>. Duis </a:t>
            </a:r>
            <a:r>
              <a:rPr lang="en-US" dirty="0" err="1">
                <a:solidFill>
                  <a:schemeClr val="bg2"/>
                </a:solidFill>
                <a:ea typeface="Karla"/>
                <a:cs typeface="Karla"/>
                <a:sym typeface="Karla"/>
              </a:rPr>
              <a:t>tortor</a:t>
            </a:r>
            <a:r>
              <a:rPr lang="en-US" dirty="0">
                <a:solidFill>
                  <a:schemeClr val="bg2"/>
                </a:solidFill>
                <a:ea typeface="Karla"/>
                <a:cs typeface="Karla"/>
                <a:sym typeface="Karla"/>
              </a:rPr>
              <a:t> </a:t>
            </a:r>
            <a:r>
              <a:rPr lang="en-US" dirty="0" err="1">
                <a:solidFill>
                  <a:schemeClr val="bg2"/>
                </a:solidFill>
                <a:ea typeface="Karla"/>
                <a:cs typeface="Karla"/>
                <a:sym typeface="Karla"/>
              </a:rPr>
              <a:t>neque</a:t>
            </a:r>
            <a:r>
              <a:rPr lang="en-US" dirty="0">
                <a:solidFill>
                  <a:schemeClr val="bg2"/>
                </a:solidFill>
                <a:ea typeface="Karla"/>
                <a:cs typeface="Karla"/>
                <a:sym typeface="Karla"/>
              </a:rPr>
              <a:t>, </a:t>
            </a:r>
            <a:r>
              <a:rPr lang="en-US" dirty="0" err="1">
                <a:solidFill>
                  <a:schemeClr val="bg2"/>
                </a:solidFill>
                <a:ea typeface="Karla"/>
                <a:cs typeface="Karla"/>
                <a:sym typeface="Karla"/>
              </a:rPr>
              <a:t>sagittis</a:t>
            </a:r>
            <a:r>
              <a:rPr lang="en-US" dirty="0">
                <a:solidFill>
                  <a:schemeClr val="bg2"/>
                </a:solidFill>
                <a:ea typeface="Karla"/>
                <a:cs typeface="Karla"/>
                <a:sym typeface="Karla"/>
              </a:rPr>
              <a:t> </a:t>
            </a:r>
            <a:r>
              <a:rPr lang="en-US" dirty="0" err="1">
                <a:solidFill>
                  <a:schemeClr val="bg2"/>
                </a:solidFill>
                <a:ea typeface="Karla"/>
                <a:cs typeface="Karla"/>
                <a:sym typeface="Karla"/>
              </a:rPr>
              <a:t>vulputate</a:t>
            </a:r>
            <a:r>
              <a:rPr lang="en-US" dirty="0">
                <a:solidFill>
                  <a:schemeClr val="bg2"/>
                </a:solidFill>
                <a:ea typeface="Karla"/>
                <a:cs typeface="Karla"/>
                <a:sym typeface="Karla"/>
              </a:rPr>
              <a:t> libero non, </a:t>
            </a:r>
            <a:r>
              <a:rPr lang="en-US" dirty="0" err="1">
                <a:solidFill>
                  <a:schemeClr val="bg2"/>
                </a:solidFill>
                <a:ea typeface="Karla"/>
                <a:cs typeface="Karla"/>
                <a:sym typeface="Karla"/>
              </a:rPr>
              <a:t>condimentum</a:t>
            </a:r>
            <a:r>
              <a:rPr lang="en-US" dirty="0">
                <a:solidFill>
                  <a:schemeClr val="bg2"/>
                </a:solidFill>
                <a:ea typeface="Karla"/>
                <a:cs typeface="Karla"/>
                <a:sym typeface="Karla"/>
              </a:rPr>
              <a:t> </a:t>
            </a:r>
            <a:r>
              <a:rPr lang="en-US" dirty="0" err="1">
                <a:solidFill>
                  <a:schemeClr val="bg2"/>
                </a:solidFill>
                <a:ea typeface="Karla"/>
                <a:cs typeface="Karla"/>
                <a:sym typeface="Karla"/>
              </a:rPr>
              <a:t>mollis</a:t>
            </a:r>
            <a:r>
              <a:rPr lang="en-US" dirty="0">
                <a:solidFill>
                  <a:schemeClr val="bg2"/>
                </a:solidFill>
                <a:ea typeface="Karla"/>
                <a:cs typeface="Karla"/>
                <a:sym typeface="Karla"/>
              </a:rPr>
              <a:t> </a:t>
            </a:r>
            <a:r>
              <a:rPr lang="en-US" dirty="0" err="1">
                <a:solidFill>
                  <a:schemeClr val="bg2"/>
                </a:solidFill>
                <a:ea typeface="Karla"/>
                <a:cs typeface="Karla"/>
                <a:sym typeface="Karla"/>
              </a:rPr>
              <a:t>mauris</a:t>
            </a:r>
            <a:r>
              <a:rPr lang="en-US" dirty="0">
                <a:solidFill>
                  <a:schemeClr val="bg2"/>
                </a:solidFill>
                <a:ea typeface="Karla"/>
                <a:cs typeface="Karla"/>
                <a:sym typeface="Karla"/>
              </a:rPr>
              <a:t>. Integer vel pharetra </a:t>
            </a:r>
            <a:r>
              <a:rPr lang="en-US" dirty="0" err="1">
                <a:solidFill>
                  <a:schemeClr val="bg2"/>
                </a:solidFill>
                <a:ea typeface="Karla"/>
                <a:cs typeface="Karla"/>
                <a:sym typeface="Karla"/>
              </a:rPr>
              <a:t>tortor</a:t>
            </a:r>
            <a:r>
              <a:rPr lang="en-US" dirty="0">
                <a:solidFill>
                  <a:schemeClr val="bg2"/>
                </a:solidFill>
                <a:ea typeface="Karla"/>
                <a:cs typeface="Karla"/>
                <a:sym typeface="Karla"/>
              </a:rPr>
              <a:t>.</a:t>
            </a:r>
          </a:p>
        </p:txBody>
      </p:sp>
      <p:sp>
        <p:nvSpPr>
          <p:cNvPr id="12" name="TextBox 11">
            <a:extLst>
              <a:ext uri="{FF2B5EF4-FFF2-40B4-BE49-F238E27FC236}">
                <a16:creationId xmlns:a16="http://schemas.microsoft.com/office/drawing/2014/main" id="{2FB48D15-0E4C-B848-1F53-ACCE92584C8E}"/>
              </a:ext>
            </a:extLst>
          </p:cNvPr>
          <p:cNvSpPr txBox="1"/>
          <p:nvPr/>
        </p:nvSpPr>
        <p:spPr>
          <a:xfrm>
            <a:off x="1403293" y="1899518"/>
            <a:ext cx="6204011" cy="1917192"/>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Packaging</a:t>
            </a:r>
          </a:p>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Design</a:t>
            </a:r>
          </a:p>
        </p:txBody>
      </p:sp>
    </p:spTree>
    <p:extLst>
      <p:ext uri="{BB962C8B-B14F-4D97-AF65-F5344CB8AC3E}">
        <p14:creationId xmlns:p14="http://schemas.microsoft.com/office/powerpoint/2010/main" val="4227281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162B641-DB50-40E8-8AA4-6DD9C3E8350F}"/>
              </a:ext>
            </a:extLst>
          </p:cNvPr>
          <p:cNvGrpSpPr/>
          <p:nvPr/>
        </p:nvGrpSpPr>
        <p:grpSpPr>
          <a:xfrm>
            <a:off x="2057400" y="6010176"/>
            <a:ext cx="6127124" cy="2701090"/>
            <a:chOff x="946414" y="5751275"/>
            <a:chExt cx="7347354" cy="3007715"/>
          </a:xfrm>
        </p:grpSpPr>
        <p:sp>
          <p:nvSpPr>
            <p:cNvPr id="14" name="Google Shape;337;p73">
              <a:extLst>
                <a:ext uri="{FF2B5EF4-FFF2-40B4-BE49-F238E27FC236}">
                  <a16:creationId xmlns:a16="http://schemas.microsoft.com/office/drawing/2014/main" id="{090D4E9A-E0DC-43DA-8C42-C9A95461F388}"/>
                </a:ext>
              </a:extLst>
            </p:cNvPr>
            <p:cNvSpPr/>
            <p:nvPr/>
          </p:nvSpPr>
          <p:spPr>
            <a:xfrm>
              <a:off x="946414" y="5751275"/>
              <a:ext cx="7347354" cy="3007715"/>
            </a:xfrm>
            <a:prstGeom prst="roundRect">
              <a:avLst>
                <a:gd name="adj" fmla="val 8896"/>
              </a:avLst>
            </a:prstGeom>
            <a:solidFill>
              <a:srgbClr val="EDF5FC"/>
            </a:solidFill>
            <a:ln w="12700">
              <a:gradFill>
                <a:gsLst>
                  <a:gs pos="65000">
                    <a:schemeClr val="bg1"/>
                  </a:gs>
                  <a:gs pos="0">
                    <a:schemeClr val="bg2">
                      <a:lumMod val="10000"/>
                      <a:lumOff val="90000"/>
                      <a:alpha val="42000"/>
                    </a:schemeClr>
                  </a:gs>
                </a:gsLst>
                <a:lin ang="15000000" scaled="0"/>
              </a:gradFill>
            </a:ln>
            <a:effectLst>
              <a:outerShdw blurRad="546100" dist="469900" dir="2700000" algn="tl" rotWithShape="0">
                <a:schemeClr val="tx2">
                  <a:lumMod val="2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aseline="-25000" dirty="0">
                <a:sym typeface="Karla"/>
              </a:endParaRPr>
            </a:p>
          </p:txBody>
        </p:sp>
        <p:sp>
          <p:nvSpPr>
            <p:cNvPr id="15" name="Google Shape;337;p73">
              <a:extLst>
                <a:ext uri="{FF2B5EF4-FFF2-40B4-BE49-F238E27FC236}">
                  <a16:creationId xmlns:a16="http://schemas.microsoft.com/office/drawing/2014/main" id="{E3AB5C94-0F18-41E2-828A-7B5B128350C6}"/>
                </a:ext>
              </a:extLst>
            </p:cNvPr>
            <p:cNvSpPr/>
            <p:nvPr/>
          </p:nvSpPr>
          <p:spPr>
            <a:xfrm>
              <a:off x="946414" y="5751275"/>
              <a:ext cx="7347354" cy="3007715"/>
            </a:xfrm>
            <a:prstGeom prst="roundRect">
              <a:avLst>
                <a:gd name="adj" fmla="val 11296"/>
              </a:avLst>
            </a:prstGeom>
            <a:solidFill>
              <a:schemeClr val="tx2"/>
            </a:solidFill>
            <a:ln w="34925">
              <a:gradFill>
                <a:gsLst>
                  <a:gs pos="69000">
                    <a:schemeClr val="accent1">
                      <a:lumMod val="5000"/>
                      <a:lumOff val="95000"/>
                    </a:schemeClr>
                  </a:gs>
                  <a:gs pos="96000">
                    <a:schemeClr val="accent6">
                      <a:lumMod val="20000"/>
                      <a:lumOff val="80000"/>
                    </a:schemeClr>
                  </a:gs>
                </a:gsLst>
                <a:lin ang="3000000" scaled="0"/>
              </a:gradFill>
            </a:ln>
            <a:effectLst>
              <a:innerShdw blurRad="292100" dist="177800" dir="13500000">
                <a:schemeClr val="tx2">
                  <a:lumMod val="25000"/>
                  <a:alpha val="10000"/>
                </a:schemeClr>
              </a:innerShdw>
            </a:effectLst>
          </p:spPr>
          <p:txBody>
            <a:bodyPr spcFirstLastPara="1" wrap="square" lIns="91425" tIns="45700" rIns="91425" bIns="45700" anchor="ctr" anchorCtr="0">
              <a:noAutofit/>
            </a:bodyPr>
            <a:lstStyle/>
            <a:p>
              <a:pPr algn="ctr">
                <a:buClr>
                  <a:srgbClr val="000000"/>
                </a:buClr>
                <a:buSzPts val="4050"/>
              </a:pPr>
              <a:endParaRPr sz="4050" dirty="0">
                <a:solidFill>
                  <a:schemeClr val="tx1"/>
                </a:solidFill>
                <a:sym typeface="Karla"/>
              </a:endParaRPr>
            </a:p>
          </p:txBody>
        </p:sp>
      </p:grpSp>
      <p:sp>
        <p:nvSpPr>
          <p:cNvPr id="11" name="TextBox 10">
            <a:extLst>
              <a:ext uri="{FF2B5EF4-FFF2-40B4-BE49-F238E27FC236}">
                <a16:creationId xmlns:a16="http://schemas.microsoft.com/office/drawing/2014/main" id="{B0C16BD0-7380-498D-BFFD-7CDD7C65F6E1}"/>
              </a:ext>
            </a:extLst>
          </p:cNvPr>
          <p:cNvSpPr txBox="1"/>
          <p:nvPr/>
        </p:nvSpPr>
        <p:spPr>
          <a:xfrm>
            <a:off x="2410074" y="6309636"/>
            <a:ext cx="5421776" cy="2135200"/>
          </a:xfrm>
          <a:prstGeom prst="rect">
            <a:avLst/>
          </a:prstGeom>
          <a:noFill/>
        </p:spPr>
        <p:txBody>
          <a:bodyPr wrap="square" rtlCol="0">
            <a:spAutoFit/>
          </a:bodyPr>
          <a:lstStyle/>
          <a:p>
            <a:pPr>
              <a:lnSpc>
                <a:spcPct val="150000"/>
              </a:lnSpc>
            </a:pPr>
            <a:r>
              <a:rPr lang="en-US" dirty="0">
                <a:solidFill>
                  <a:schemeClr val="bg2"/>
                </a:solidFill>
              </a:rPr>
              <a:t>Lorem ipsum dolor sit </a:t>
            </a:r>
            <a:r>
              <a:rPr lang="en-US" dirty="0" err="1">
                <a:solidFill>
                  <a:schemeClr val="bg2"/>
                </a:solidFill>
              </a:rPr>
              <a:t>amet</a:t>
            </a:r>
            <a:r>
              <a:rPr lang="en-US" dirty="0">
                <a:solidFill>
                  <a:schemeClr val="bg2"/>
                </a:solidFill>
              </a:rPr>
              <a:t>, </a:t>
            </a:r>
            <a:r>
              <a:rPr lang="en-US" dirty="0" err="1">
                <a:solidFill>
                  <a:schemeClr val="bg2"/>
                </a:solidFill>
              </a:rPr>
              <a:t>consectetur</a:t>
            </a:r>
            <a:r>
              <a:rPr lang="en-US" dirty="0">
                <a:solidFill>
                  <a:schemeClr val="bg2"/>
                </a:solidFill>
              </a:rPr>
              <a:t> </a:t>
            </a:r>
            <a:r>
              <a:rPr lang="en-US" dirty="0" err="1">
                <a:solidFill>
                  <a:schemeClr val="bg2"/>
                </a:solidFill>
              </a:rPr>
              <a:t>adipiscing</a:t>
            </a:r>
            <a:r>
              <a:rPr lang="en-US" dirty="0">
                <a:solidFill>
                  <a:schemeClr val="bg2"/>
                </a:solidFill>
              </a:rPr>
              <a:t> </a:t>
            </a:r>
            <a:r>
              <a:rPr lang="en-US" dirty="0" err="1">
                <a:solidFill>
                  <a:schemeClr val="bg2"/>
                </a:solidFill>
              </a:rPr>
              <a:t>elit</a:t>
            </a:r>
            <a:r>
              <a:rPr lang="en-US" dirty="0">
                <a:solidFill>
                  <a:schemeClr val="bg2"/>
                </a:solidFill>
              </a:rPr>
              <a:t>. Duis </a:t>
            </a:r>
            <a:r>
              <a:rPr lang="en-US" dirty="0" err="1">
                <a:solidFill>
                  <a:schemeClr val="bg2"/>
                </a:solidFill>
              </a:rPr>
              <a:t>congue</a:t>
            </a:r>
            <a:r>
              <a:rPr lang="en-US" dirty="0">
                <a:solidFill>
                  <a:schemeClr val="bg2"/>
                </a:solidFill>
              </a:rPr>
              <a:t> </a:t>
            </a:r>
            <a:r>
              <a:rPr lang="en-US" dirty="0" err="1">
                <a:solidFill>
                  <a:schemeClr val="bg2"/>
                </a:solidFill>
              </a:rPr>
              <a:t>consequat</a:t>
            </a:r>
            <a:r>
              <a:rPr lang="en-US" dirty="0">
                <a:solidFill>
                  <a:schemeClr val="bg2"/>
                </a:solidFill>
              </a:rPr>
              <a:t> </a:t>
            </a:r>
            <a:r>
              <a:rPr lang="en-US" dirty="0" err="1">
                <a:solidFill>
                  <a:schemeClr val="bg2"/>
                </a:solidFill>
              </a:rPr>
              <a:t>mattis</a:t>
            </a:r>
            <a:r>
              <a:rPr lang="en-US" dirty="0">
                <a:solidFill>
                  <a:schemeClr val="bg2"/>
                </a:solidFill>
              </a:rPr>
              <a:t>. </a:t>
            </a:r>
            <a:r>
              <a:rPr lang="en-US" dirty="0" err="1">
                <a:solidFill>
                  <a:schemeClr val="bg2"/>
                </a:solidFill>
              </a:rPr>
              <a:t>Nullam</a:t>
            </a:r>
            <a:r>
              <a:rPr lang="en-US" dirty="0">
                <a:solidFill>
                  <a:schemeClr val="bg2"/>
                </a:solidFill>
              </a:rPr>
              <a:t> in </a:t>
            </a:r>
            <a:r>
              <a:rPr lang="en-US" dirty="0" err="1">
                <a:solidFill>
                  <a:schemeClr val="bg2"/>
                </a:solidFill>
              </a:rPr>
              <a:t>feugiat</a:t>
            </a:r>
            <a:r>
              <a:rPr lang="en-US" dirty="0">
                <a:solidFill>
                  <a:schemeClr val="bg2"/>
                </a:solidFill>
              </a:rPr>
              <a:t> </a:t>
            </a:r>
            <a:r>
              <a:rPr lang="en-US" dirty="0" err="1">
                <a:solidFill>
                  <a:schemeClr val="bg2"/>
                </a:solidFill>
              </a:rPr>
              <a:t>felis</a:t>
            </a:r>
            <a:r>
              <a:rPr lang="en-US" dirty="0">
                <a:solidFill>
                  <a:schemeClr val="bg2"/>
                </a:solidFill>
              </a:rPr>
              <a:t>, sit </a:t>
            </a:r>
            <a:r>
              <a:rPr lang="en-US" dirty="0" err="1">
                <a:solidFill>
                  <a:schemeClr val="bg2"/>
                </a:solidFill>
              </a:rPr>
              <a:t>amet</a:t>
            </a:r>
            <a:r>
              <a:rPr lang="en-US" dirty="0">
                <a:solidFill>
                  <a:schemeClr val="bg2"/>
                </a:solidFill>
              </a:rPr>
              <a:t> </a:t>
            </a:r>
            <a:r>
              <a:rPr lang="en-US" dirty="0" err="1">
                <a:solidFill>
                  <a:schemeClr val="bg2"/>
                </a:solidFill>
              </a:rPr>
              <a:t>dignissim</a:t>
            </a:r>
            <a:r>
              <a:rPr lang="en-US" dirty="0">
                <a:solidFill>
                  <a:schemeClr val="bg2"/>
                </a:solidFill>
              </a:rPr>
              <a:t> </a:t>
            </a:r>
            <a:r>
              <a:rPr lang="en-US" dirty="0" err="1">
                <a:solidFill>
                  <a:schemeClr val="bg2"/>
                </a:solidFill>
              </a:rPr>
              <a:t>velit</a:t>
            </a:r>
            <a:r>
              <a:rPr lang="en-US" dirty="0">
                <a:solidFill>
                  <a:schemeClr val="bg2"/>
                </a:solidFill>
              </a:rPr>
              <a:t>. </a:t>
            </a:r>
          </a:p>
          <a:p>
            <a:pPr>
              <a:lnSpc>
                <a:spcPct val="150000"/>
              </a:lnSpc>
            </a:pPr>
            <a:endParaRPr lang="en-US" dirty="0">
              <a:solidFill>
                <a:schemeClr val="bg2"/>
              </a:solidFill>
            </a:endParaRPr>
          </a:p>
          <a:p>
            <a:pPr>
              <a:lnSpc>
                <a:spcPct val="150000"/>
              </a:lnSpc>
            </a:pPr>
            <a:r>
              <a:rPr lang="en-US" b="1" dirty="0">
                <a:solidFill>
                  <a:schemeClr val="bg2"/>
                </a:solidFill>
              </a:rPr>
              <a:t>L</a:t>
            </a:r>
            <a:r>
              <a:rPr lang="en-US" altLang="zh-CN" b="1" dirty="0">
                <a:solidFill>
                  <a:schemeClr val="bg2"/>
                </a:solidFill>
              </a:rPr>
              <a:t>ucia Ortiz</a:t>
            </a:r>
            <a:r>
              <a:rPr lang="en-US" altLang="zh-CN" dirty="0">
                <a:solidFill>
                  <a:schemeClr val="bg2"/>
                </a:solidFill>
              </a:rPr>
              <a:t>, </a:t>
            </a:r>
            <a:r>
              <a:rPr lang="en-US" dirty="0">
                <a:solidFill>
                  <a:schemeClr val="bg2"/>
                </a:solidFill>
              </a:rPr>
              <a:t>Co-Founder At XYZ</a:t>
            </a:r>
          </a:p>
        </p:txBody>
      </p:sp>
      <p:sp>
        <p:nvSpPr>
          <p:cNvPr id="22" name="Овал 13">
            <a:extLst>
              <a:ext uri="{FF2B5EF4-FFF2-40B4-BE49-F238E27FC236}">
                <a16:creationId xmlns:a16="http://schemas.microsoft.com/office/drawing/2014/main" id="{8FCBC5CE-1C05-4D4C-BB4C-E9BF39055419}"/>
              </a:ext>
            </a:extLst>
          </p:cNvPr>
          <p:cNvSpPr/>
          <p:nvPr/>
        </p:nvSpPr>
        <p:spPr>
          <a:xfrm>
            <a:off x="1534337" y="5514650"/>
            <a:ext cx="1052508" cy="1058082"/>
          </a:xfrm>
          <a:prstGeom prst="ellipse">
            <a:avLst/>
          </a:prstGeom>
          <a:gradFill>
            <a:gsLst>
              <a:gs pos="0">
                <a:schemeClr val="accent2"/>
              </a:gs>
              <a:gs pos="60000">
                <a:schemeClr val="accent2">
                  <a:lumMod val="60000"/>
                  <a:lumOff val="40000"/>
                </a:schemeClr>
              </a:gs>
            </a:gsLst>
            <a:lin ang="14400000" scaled="0"/>
          </a:gradFill>
          <a:ln w="9525">
            <a:gradFill>
              <a:gsLst>
                <a:gs pos="0">
                  <a:schemeClr val="accent1">
                    <a:lumMod val="5000"/>
                    <a:lumOff val="95000"/>
                  </a:schemeClr>
                </a:gs>
                <a:gs pos="100000">
                  <a:schemeClr val="accent2"/>
                </a:gs>
              </a:gsLst>
              <a:lin ang="1800000" scaled="0"/>
            </a:gradFill>
          </a:ln>
          <a:effectLst>
            <a:outerShdw blurRad="266700" dist="101600" dir="2700000" algn="tl" rotWithShape="0">
              <a:schemeClr val="accent2">
                <a:lumMod val="75000"/>
                <a:alpha val="34000"/>
              </a:schemeClr>
            </a:outerShdw>
          </a:effectLst>
        </p:spPr>
        <p:txBody>
          <a:bodyPr spcFirstLastPara="1" wrap="square" lIns="91425" tIns="45700" rIns="91425" bIns="45700" anchor="ctr" anchorCtr="0">
            <a:noAutofit/>
          </a:bodyPr>
          <a:lstStyle/>
          <a:p>
            <a:pPr algn="ctr">
              <a:buClr>
                <a:srgbClr val="000000"/>
              </a:buClr>
              <a:buSzPts val="4050"/>
            </a:pPr>
            <a:endParaRPr lang="ru-RU" sz="4050" dirty="0">
              <a:solidFill>
                <a:schemeClr val="tx1"/>
              </a:solidFill>
            </a:endParaRPr>
          </a:p>
        </p:txBody>
      </p:sp>
      <p:sp>
        <p:nvSpPr>
          <p:cNvPr id="32" name="TextBox 31">
            <a:extLst>
              <a:ext uri="{FF2B5EF4-FFF2-40B4-BE49-F238E27FC236}">
                <a16:creationId xmlns:a16="http://schemas.microsoft.com/office/drawing/2014/main" id="{FE31C76F-2542-4D82-BA90-68917B6C06AF}"/>
              </a:ext>
            </a:extLst>
          </p:cNvPr>
          <p:cNvSpPr txBox="1"/>
          <p:nvPr/>
        </p:nvSpPr>
        <p:spPr>
          <a:xfrm>
            <a:off x="1391586" y="1911592"/>
            <a:ext cx="6914218" cy="1019510"/>
          </a:xfrm>
          <a:prstGeom prst="rect">
            <a:avLst/>
          </a:prstGeom>
          <a:noFill/>
        </p:spPr>
        <p:txBody>
          <a:bodyPr wrap="square" rtlCol="0">
            <a:spAutoFit/>
          </a:bodyPr>
          <a:lstStyle/>
          <a:p>
            <a:pPr>
              <a:lnSpc>
                <a:spcPts val="7000"/>
              </a:lnSpc>
            </a:pPr>
            <a:r>
              <a:rPr lang="en-US" sz="6600" dirty="0">
                <a:latin typeface="Nunito ExtraBold" pitchFamily="2" charset="0"/>
                <a:ea typeface="Lato Heavy" panose="020F0502020204030203" pitchFamily="34" charset="0"/>
                <a:cs typeface="Lato Heavy" panose="020F0502020204030203" pitchFamily="34" charset="0"/>
              </a:rPr>
              <a:t>Editorial Design</a:t>
            </a:r>
          </a:p>
        </p:txBody>
      </p:sp>
      <p:sp>
        <p:nvSpPr>
          <p:cNvPr id="33" name="Oval 32">
            <a:extLst>
              <a:ext uri="{FF2B5EF4-FFF2-40B4-BE49-F238E27FC236}">
                <a16:creationId xmlns:a16="http://schemas.microsoft.com/office/drawing/2014/main" id="{8C5D7FD4-1704-4BBB-A5D3-16F438D2589A}"/>
              </a:ext>
            </a:extLst>
          </p:cNvPr>
          <p:cNvSpPr/>
          <p:nvPr/>
        </p:nvSpPr>
        <p:spPr>
          <a:xfrm>
            <a:off x="17341586" y="2189542"/>
            <a:ext cx="394034" cy="394034"/>
          </a:xfrm>
          <a:prstGeom prst="ellipse">
            <a:avLst/>
          </a:prstGeom>
          <a:gradFill>
            <a:gsLst>
              <a:gs pos="0">
                <a:schemeClr val="accent1"/>
              </a:gs>
              <a:gs pos="60000">
                <a:schemeClr val="tx2">
                  <a:lumMod val="90000"/>
                </a:schemeClr>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0BDCD21C-2C5C-424B-939E-F0E5216F975E}"/>
              </a:ext>
            </a:extLst>
          </p:cNvPr>
          <p:cNvSpPr/>
          <p:nvPr/>
        </p:nvSpPr>
        <p:spPr>
          <a:xfrm>
            <a:off x="11187339" y="9385997"/>
            <a:ext cx="251047" cy="251047"/>
          </a:xfrm>
          <a:prstGeom prst="ellipse">
            <a:avLst/>
          </a:prstGeom>
          <a:gradFill>
            <a:gsLst>
              <a:gs pos="0">
                <a:schemeClr val="accent3"/>
              </a:gs>
              <a:gs pos="60000">
                <a:schemeClr val="accent5"/>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5376623-6D6E-4A6A-A26A-685400C7CD0E}"/>
              </a:ext>
            </a:extLst>
          </p:cNvPr>
          <p:cNvSpPr/>
          <p:nvPr/>
        </p:nvSpPr>
        <p:spPr>
          <a:xfrm>
            <a:off x="208010" y="7255132"/>
            <a:ext cx="394034" cy="394034"/>
          </a:xfrm>
          <a:prstGeom prst="ellipse">
            <a:avLst/>
          </a:prstGeom>
          <a:gradFill>
            <a:gsLst>
              <a:gs pos="0">
                <a:schemeClr val="accent1"/>
              </a:gs>
              <a:gs pos="60000">
                <a:schemeClr val="tx2">
                  <a:lumMod val="90000"/>
                </a:schemeClr>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3">
            <a:extLst>
              <a:ext uri="{FF2B5EF4-FFF2-40B4-BE49-F238E27FC236}">
                <a16:creationId xmlns:a16="http://schemas.microsoft.com/office/drawing/2014/main" id="{F7D44D7E-76D3-4619-98E2-D28324CB0E94}"/>
              </a:ext>
            </a:extLst>
          </p:cNvPr>
          <p:cNvSpPr>
            <a:spLocks noGrp="1"/>
          </p:cNvSpPr>
          <p:nvPr>
            <p:ph type="pic" sz="quarter" idx="13"/>
          </p:nvPr>
        </p:nvSpPr>
        <p:spPr/>
        <p:txBody>
          <a:bodyPr/>
          <a:lstStyle/>
          <a:p>
            <a:endParaRPr lang="en-US"/>
          </a:p>
        </p:txBody>
      </p:sp>
      <p:sp>
        <p:nvSpPr>
          <p:cNvPr id="6" name="Picture Placeholder 5">
            <a:extLst>
              <a:ext uri="{FF2B5EF4-FFF2-40B4-BE49-F238E27FC236}">
                <a16:creationId xmlns:a16="http://schemas.microsoft.com/office/drawing/2014/main" id="{A144F587-00B2-428F-AA65-495066324D29}"/>
              </a:ext>
            </a:extLst>
          </p:cNvPr>
          <p:cNvSpPr>
            <a:spLocks noGrp="1"/>
          </p:cNvSpPr>
          <p:nvPr>
            <p:ph type="pic" sz="quarter" idx="14"/>
          </p:nvPr>
        </p:nvSpPr>
        <p:spPr/>
        <p:txBody>
          <a:bodyPr/>
          <a:lstStyle/>
          <a:p>
            <a:endParaRPr lang="en-US"/>
          </a:p>
        </p:txBody>
      </p:sp>
      <p:sp>
        <p:nvSpPr>
          <p:cNvPr id="3" name="Oval 2">
            <a:extLst>
              <a:ext uri="{FF2B5EF4-FFF2-40B4-BE49-F238E27FC236}">
                <a16:creationId xmlns:a16="http://schemas.microsoft.com/office/drawing/2014/main" id="{190E2D21-CAF4-64F3-34EF-60D6BA52DFCB}"/>
              </a:ext>
            </a:extLst>
          </p:cNvPr>
          <p:cNvSpPr/>
          <p:nvPr/>
        </p:nvSpPr>
        <p:spPr>
          <a:xfrm>
            <a:off x="10044497" y="913626"/>
            <a:ext cx="251047" cy="251047"/>
          </a:xfrm>
          <a:prstGeom prst="ellipse">
            <a:avLst/>
          </a:prstGeom>
          <a:gradFill>
            <a:gsLst>
              <a:gs pos="0">
                <a:schemeClr val="accent6"/>
              </a:gs>
              <a:gs pos="60000">
                <a:schemeClr val="accent2"/>
              </a:gs>
            </a:gsLst>
            <a:lin ang="1440000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Подзаголовок 2">
            <a:extLst>
              <a:ext uri="{FF2B5EF4-FFF2-40B4-BE49-F238E27FC236}">
                <a16:creationId xmlns:a16="http://schemas.microsoft.com/office/drawing/2014/main" id="{34DDBFE6-DC8B-6CC3-9537-AA992EE3F5FB}"/>
              </a:ext>
            </a:extLst>
          </p:cNvPr>
          <p:cNvSpPr txBox="1">
            <a:spLocks/>
          </p:cNvSpPr>
          <p:nvPr/>
        </p:nvSpPr>
        <p:spPr>
          <a:xfrm>
            <a:off x="1062962"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About me</a:t>
            </a:r>
          </a:p>
        </p:txBody>
      </p:sp>
      <p:sp>
        <p:nvSpPr>
          <p:cNvPr id="7" name="Подзаголовок 2">
            <a:extLst>
              <a:ext uri="{FF2B5EF4-FFF2-40B4-BE49-F238E27FC236}">
                <a16:creationId xmlns:a16="http://schemas.microsoft.com/office/drawing/2014/main" id="{01D21E7B-6797-3B02-5B09-9D9C2973F992}"/>
              </a:ext>
            </a:extLst>
          </p:cNvPr>
          <p:cNvSpPr txBox="1">
            <a:spLocks/>
          </p:cNvSpPr>
          <p:nvPr/>
        </p:nvSpPr>
        <p:spPr>
          <a:xfrm>
            <a:off x="3436816"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Education</a:t>
            </a:r>
          </a:p>
        </p:txBody>
      </p:sp>
      <p:sp>
        <p:nvSpPr>
          <p:cNvPr id="8" name="Подзаголовок 2">
            <a:extLst>
              <a:ext uri="{FF2B5EF4-FFF2-40B4-BE49-F238E27FC236}">
                <a16:creationId xmlns:a16="http://schemas.microsoft.com/office/drawing/2014/main" id="{088A717E-20AC-174B-4E75-23B921E7C444}"/>
              </a:ext>
            </a:extLst>
          </p:cNvPr>
          <p:cNvSpPr txBox="1">
            <a:spLocks/>
          </p:cNvSpPr>
          <p:nvPr/>
        </p:nvSpPr>
        <p:spPr>
          <a:xfrm>
            <a:off x="5810670"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tx1"/>
                </a:solidFill>
                <a:ea typeface="Karla" pitchFamily="2" charset="0"/>
                <a:cs typeface="Poppins Light" panose="02000000000000000000" pitchFamily="2" charset="0"/>
              </a:rPr>
              <a:t>Experience</a:t>
            </a:r>
          </a:p>
        </p:txBody>
      </p:sp>
      <p:sp>
        <p:nvSpPr>
          <p:cNvPr id="9" name="Подзаголовок 2">
            <a:extLst>
              <a:ext uri="{FF2B5EF4-FFF2-40B4-BE49-F238E27FC236}">
                <a16:creationId xmlns:a16="http://schemas.microsoft.com/office/drawing/2014/main" id="{111A0600-2873-0315-EA04-058A56521D41}"/>
              </a:ext>
            </a:extLst>
          </p:cNvPr>
          <p:cNvSpPr txBox="1">
            <a:spLocks/>
          </p:cNvSpPr>
          <p:nvPr/>
        </p:nvSpPr>
        <p:spPr>
          <a:xfrm>
            <a:off x="8184524"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baseline="0" dirty="0">
                <a:solidFill>
                  <a:schemeClr val="accent4"/>
                </a:solidFill>
                <a:ea typeface="Karla" pitchFamily="2" charset="0"/>
                <a:cs typeface="Poppins Light" panose="02000000000000000000" pitchFamily="2" charset="0"/>
              </a:rPr>
              <a:t>Project</a:t>
            </a:r>
          </a:p>
        </p:txBody>
      </p:sp>
      <p:sp>
        <p:nvSpPr>
          <p:cNvPr id="10" name="Подзаголовок 2">
            <a:extLst>
              <a:ext uri="{FF2B5EF4-FFF2-40B4-BE49-F238E27FC236}">
                <a16:creationId xmlns:a16="http://schemas.microsoft.com/office/drawing/2014/main" id="{3AA6A0D8-344B-527A-6944-4A96928ECE4C}"/>
              </a:ext>
            </a:extLst>
          </p:cNvPr>
          <p:cNvSpPr txBox="1">
            <a:spLocks/>
          </p:cNvSpPr>
          <p:nvPr/>
        </p:nvSpPr>
        <p:spPr>
          <a:xfrm>
            <a:off x="10558378" y="501564"/>
            <a:ext cx="2050941" cy="508204"/>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spcBef>
                <a:spcPts val="0"/>
              </a:spcBef>
              <a:buNone/>
            </a:pPr>
            <a:r>
              <a:rPr lang="en-US" sz="2400" b="1" spc="60" dirty="0">
                <a:ea typeface="Karla" pitchFamily="2" charset="0"/>
                <a:cs typeface="Poppins Light" panose="02000000000000000000" pitchFamily="2" charset="0"/>
              </a:rPr>
              <a:t>Skills</a:t>
            </a:r>
            <a:endParaRPr lang="en-US" sz="2400" b="1" spc="60" baseline="0" dirty="0">
              <a:solidFill>
                <a:schemeClr val="tx1"/>
              </a:solidFill>
              <a:ea typeface="Karla" pitchFamily="2" charset="0"/>
              <a:cs typeface="Poppins Light" panose="02000000000000000000" pitchFamily="2" charset="0"/>
            </a:endParaRPr>
          </a:p>
        </p:txBody>
      </p:sp>
      <p:sp>
        <p:nvSpPr>
          <p:cNvPr id="16" name="TextBox 15">
            <a:extLst>
              <a:ext uri="{FF2B5EF4-FFF2-40B4-BE49-F238E27FC236}">
                <a16:creationId xmlns:a16="http://schemas.microsoft.com/office/drawing/2014/main" id="{1B680FAE-5DF0-C1FB-6702-72180436D988}"/>
              </a:ext>
            </a:extLst>
          </p:cNvPr>
          <p:cNvSpPr txBox="1"/>
          <p:nvPr/>
        </p:nvSpPr>
        <p:spPr>
          <a:xfrm>
            <a:off x="1524000" y="3390697"/>
            <a:ext cx="6802789" cy="1719702"/>
          </a:xfrm>
          <a:prstGeom prst="rect">
            <a:avLst/>
          </a:prstGeom>
          <a:noFill/>
        </p:spPr>
        <p:txBody>
          <a:bodyPr wrap="square">
            <a:spAutoFit/>
          </a:bodyPr>
          <a:lstStyle/>
          <a:p>
            <a:pPr marL="0" marR="0" lvl="0" indent="0" rtl="0">
              <a:lnSpc>
                <a:spcPct val="150000"/>
              </a:lnSpc>
              <a:spcBef>
                <a:spcPts val="0"/>
              </a:spcBef>
              <a:spcAft>
                <a:spcPts val="0"/>
              </a:spcAft>
              <a:buClr>
                <a:srgbClr val="000000"/>
              </a:buClr>
              <a:buSzPts val="1600"/>
              <a:buFont typeface="Arial"/>
              <a:buNone/>
            </a:pPr>
            <a:r>
              <a:rPr lang="en-US" i="0" u="none" strike="noStrike" cap="none" dirty="0">
                <a:latin typeface="+mj-lt"/>
                <a:ea typeface="Karla"/>
                <a:cs typeface="Karla"/>
                <a:sym typeface="Karla"/>
              </a:rPr>
              <a:t>Project Name</a:t>
            </a:r>
          </a:p>
          <a:p>
            <a:pPr lvl="0">
              <a:lnSpc>
                <a:spcPct val="150000"/>
              </a:lnSpc>
              <a:buClr>
                <a:srgbClr val="000000"/>
              </a:buClr>
              <a:buSzPts val="1400"/>
            </a:pPr>
            <a:r>
              <a:rPr lang="en-US" dirty="0" err="1">
                <a:solidFill>
                  <a:schemeClr val="bg2"/>
                </a:solidFill>
                <a:ea typeface="Karla"/>
                <a:cs typeface="Karla"/>
                <a:sym typeface="Karla"/>
              </a:rPr>
              <a:t>Pellentesque</a:t>
            </a:r>
            <a:r>
              <a:rPr lang="en-US" dirty="0">
                <a:solidFill>
                  <a:schemeClr val="bg2"/>
                </a:solidFill>
                <a:ea typeface="Karla"/>
                <a:cs typeface="Karla"/>
                <a:sym typeface="Karla"/>
              </a:rPr>
              <a:t> et </a:t>
            </a:r>
            <a:r>
              <a:rPr lang="en-US" dirty="0" err="1">
                <a:solidFill>
                  <a:schemeClr val="bg2"/>
                </a:solidFill>
                <a:ea typeface="Karla"/>
                <a:cs typeface="Karla"/>
                <a:sym typeface="Karla"/>
              </a:rPr>
              <a:t>erat</a:t>
            </a:r>
            <a:r>
              <a:rPr lang="en-US" dirty="0">
                <a:solidFill>
                  <a:schemeClr val="bg2"/>
                </a:solidFill>
                <a:ea typeface="Karla"/>
                <a:cs typeface="Karla"/>
                <a:sym typeface="Karla"/>
              </a:rPr>
              <a:t> sed </a:t>
            </a:r>
            <a:r>
              <a:rPr lang="en-US" dirty="0" err="1">
                <a:solidFill>
                  <a:schemeClr val="bg2"/>
                </a:solidFill>
                <a:ea typeface="Karla"/>
                <a:cs typeface="Karla"/>
                <a:sym typeface="Karla"/>
              </a:rPr>
              <a:t>enim</a:t>
            </a:r>
            <a:r>
              <a:rPr lang="en-US" dirty="0">
                <a:solidFill>
                  <a:schemeClr val="bg2"/>
                </a:solidFill>
                <a:ea typeface="Karla"/>
                <a:cs typeface="Karla"/>
                <a:sym typeface="Karla"/>
              </a:rPr>
              <a:t> </a:t>
            </a:r>
            <a:r>
              <a:rPr lang="en-US" dirty="0" err="1">
                <a:solidFill>
                  <a:schemeClr val="bg2"/>
                </a:solidFill>
                <a:ea typeface="Karla"/>
                <a:cs typeface="Karla"/>
                <a:sym typeface="Karla"/>
              </a:rPr>
              <a:t>rutrum</a:t>
            </a:r>
            <a:r>
              <a:rPr lang="en-US" dirty="0">
                <a:solidFill>
                  <a:schemeClr val="bg2"/>
                </a:solidFill>
                <a:ea typeface="Karla"/>
                <a:cs typeface="Karla"/>
                <a:sym typeface="Karla"/>
              </a:rPr>
              <a:t> </a:t>
            </a:r>
            <a:r>
              <a:rPr lang="en-US" dirty="0" err="1">
                <a:solidFill>
                  <a:schemeClr val="bg2"/>
                </a:solidFill>
                <a:ea typeface="Karla"/>
                <a:cs typeface="Karla"/>
                <a:sym typeface="Karla"/>
              </a:rPr>
              <a:t>ultricies</a:t>
            </a:r>
            <a:r>
              <a:rPr lang="en-US" dirty="0">
                <a:solidFill>
                  <a:schemeClr val="bg2"/>
                </a:solidFill>
                <a:ea typeface="Karla"/>
                <a:cs typeface="Karla"/>
                <a:sym typeface="Karla"/>
              </a:rPr>
              <a:t>. Duis </a:t>
            </a:r>
            <a:r>
              <a:rPr lang="en-US" dirty="0" err="1">
                <a:solidFill>
                  <a:schemeClr val="bg2"/>
                </a:solidFill>
                <a:ea typeface="Karla"/>
                <a:cs typeface="Karla"/>
                <a:sym typeface="Karla"/>
              </a:rPr>
              <a:t>tortor</a:t>
            </a:r>
            <a:r>
              <a:rPr lang="en-US" dirty="0">
                <a:solidFill>
                  <a:schemeClr val="bg2"/>
                </a:solidFill>
                <a:ea typeface="Karla"/>
                <a:cs typeface="Karla"/>
                <a:sym typeface="Karla"/>
              </a:rPr>
              <a:t> </a:t>
            </a:r>
            <a:r>
              <a:rPr lang="en-US" dirty="0" err="1">
                <a:solidFill>
                  <a:schemeClr val="bg2"/>
                </a:solidFill>
                <a:ea typeface="Karla"/>
                <a:cs typeface="Karla"/>
                <a:sym typeface="Karla"/>
              </a:rPr>
              <a:t>neque</a:t>
            </a:r>
            <a:r>
              <a:rPr lang="en-US" dirty="0">
                <a:solidFill>
                  <a:schemeClr val="bg2"/>
                </a:solidFill>
                <a:ea typeface="Karla"/>
                <a:cs typeface="Karla"/>
                <a:sym typeface="Karla"/>
              </a:rPr>
              <a:t>, </a:t>
            </a:r>
            <a:r>
              <a:rPr lang="en-US" dirty="0" err="1">
                <a:solidFill>
                  <a:schemeClr val="bg2"/>
                </a:solidFill>
                <a:ea typeface="Karla"/>
                <a:cs typeface="Karla"/>
                <a:sym typeface="Karla"/>
              </a:rPr>
              <a:t>sagittis</a:t>
            </a:r>
            <a:r>
              <a:rPr lang="en-US" dirty="0">
                <a:solidFill>
                  <a:schemeClr val="bg2"/>
                </a:solidFill>
                <a:ea typeface="Karla"/>
                <a:cs typeface="Karla"/>
                <a:sym typeface="Karla"/>
              </a:rPr>
              <a:t> </a:t>
            </a:r>
            <a:r>
              <a:rPr lang="en-US" dirty="0" err="1">
                <a:solidFill>
                  <a:schemeClr val="bg2"/>
                </a:solidFill>
                <a:ea typeface="Karla"/>
                <a:cs typeface="Karla"/>
                <a:sym typeface="Karla"/>
              </a:rPr>
              <a:t>vulputate</a:t>
            </a:r>
            <a:r>
              <a:rPr lang="en-US" dirty="0">
                <a:solidFill>
                  <a:schemeClr val="bg2"/>
                </a:solidFill>
                <a:ea typeface="Karla"/>
                <a:cs typeface="Karla"/>
                <a:sym typeface="Karla"/>
              </a:rPr>
              <a:t> libero non, </a:t>
            </a:r>
            <a:r>
              <a:rPr lang="en-US" dirty="0" err="1">
                <a:solidFill>
                  <a:schemeClr val="bg2"/>
                </a:solidFill>
                <a:ea typeface="Karla"/>
                <a:cs typeface="Karla"/>
                <a:sym typeface="Karla"/>
              </a:rPr>
              <a:t>condimentum</a:t>
            </a:r>
            <a:r>
              <a:rPr lang="en-US" dirty="0">
                <a:solidFill>
                  <a:schemeClr val="bg2"/>
                </a:solidFill>
                <a:ea typeface="Karla"/>
                <a:cs typeface="Karla"/>
                <a:sym typeface="Karla"/>
              </a:rPr>
              <a:t> </a:t>
            </a:r>
            <a:r>
              <a:rPr lang="en-US" dirty="0" err="1">
                <a:solidFill>
                  <a:schemeClr val="bg2"/>
                </a:solidFill>
                <a:ea typeface="Karla"/>
                <a:cs typeface="Karla"/>
                <a:sym typeface="Karla"/>
              </a:rPr>
              <a:t>mollis</a:t>
            </a:r>
            <a:r>
              <a:rPr lang="en-US" dirty="0">
                <a:solidFill>
                  <a:schemeClr val="bg2"/>
                </a:solidFill>
                <a:ea typeface="Karla"/>
                <a:cs typeface="Karla"/>
                <a:sym typeface="Karla"/>
              </a:rPr>
              <a:t> </a:t>
            </a:r>
            <a:r>
              <a:rPr lang="en-US" dirty="0" err="1">
                <a:solidFill>
                  <a:schemeClr val="bg2"/>
                </a:solidFill>
                <a:ea typeface="Karla"/>
                <a:cs typeface="Karla"/>
                <a:sym typeface="Karla"/>
              </a:rPr>
              <a:t>mauris</a:t>
            </a:r>
            <a:r>
              <a:rPr lang="en-US" dirty="0">
                <a:solidFill>
                  <a:schemeClr val="bg2"/>
                </a:solidFill>
                <a:ea typeface="Karla"/>
                <a:cs typeface="Karla"/>
                <a:sym typeface="Karla"/>
              </a:rPr>
              <a:t>. Integer vel pharetra </a:t>
            </a:r>
            <a:r>
              <a:rPr lang="en-US" dirty="0" err="1">
                <a:solidFill>
                  <a:schemeClr val="bg2"/>
                </a:solidFill>
                <a:ea typeface="Karla"/>
                <a:cs typeface="Karla"/>
                <a:sym typeface="Karla"/>
              </a:rPr>
              <a:t>tortor</a:t>
            </a:r>
            <a:r>
              <a:rPr lang="en-US" dirty="0">
                <a:solidFill>
                  <a:schemeClr val="bg2"/>
                </a:solidFill>
                <a:ea typeface="Karla"/>
                <a:cs typeface="Karla"/>
                <a:sym typeface="Karla"/>
              </a:rPr>
              <a:t>.</a:t>
            </a:r>
          </a:p>
        </p:txBody>
      </p:sp>
    </p:spTree>
    <p:extLst>
      <p:ext uri="{BB962C8B-B14F-4D97-AF65-F5344CB8AC3E}">
        <p14:creationId xmlns:p14="http://schemas.microsoft.com/office/powerpoint/2010/main" val="1586074289"/>
      </p:ext>
    </p:extLst>
  </p:cSld>
  <p:clrMapOvr>
    <a:masterClrMapping/>
  </p:clrMapOvr>
  <p:transition spd="slow">
    <p:push dir="u"/>
  </p:transition>
</p:sld>
</file>

<file path=ppt/theme/theme1.xml><?xml version="1.0" encoding="utf-8"?>
<a:theme xmlns:a="http://schemas.openxmlformats.org/drawingml/2006/main" name="Office Theme">
  <a:themeElements>
    <a:clrScheme name="Color Theme">
      <a:dk1>
        <a:srgbClr val="3C3C47"/>
      </a:dk1>
      <a:lt1>
        <a:srgbClr val="FFFFFF"/>
      </a:lt1>
      <a:dk2>
        <a:srgbClr val="EDF5FC"/>
      </a:dk2>
      <a:lt2>
        <a:srgbClr val="67677A"/>
      </a:lt2>
      <a:accent1>
        <a:srgbClr val="947FEE"/>
      </a:accent1>
      <a:accent2>
        <a:srgbClr val="F977B3"/>
      </a:accent2>
      <a:accent3>
        <a:srgbClr val="14D083"/>
      </a:accent3>
      <a:accent4>
        <a:srgbClr val="FFAE9F"/>
      </a:accent4>
      <a:accent5>
        <a:srgbClr val="0DA9B7"/>
      </a:accent5>
      <a:accent6>
        <a:srgbClr val="3C78CB"/>
      </a:accent6>
      <a:hlink>
        <a:srgbClr val="2E2E2E"/>
      </a:hlink>
      <a:folHlink>
        <a:srgbClr val="FE3000"/>
      </a:folHlink>
    </a:clrScheme>
    <a:fontScheme name="Custom 2">
      <a:majorFont>
        <a:latin typeface="Nunito ExtraBold"/>
        <a:ea typeface=""/>
        <a:cs typeface=""/>
      </a:majorFont>
      <a:minorFont>
        <a:latin typeface="Nunit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olor Theme">
    <a:dk1>
      <a:srgbClr val="3C3C47"/>
    </a:dk1>
    <a:lt1>
      <a:srgbClr val="FFFFFF"/>
    </a:lt1>
    <a:dk2>
      <a:srgbClr val="EDF5FC"/>
    </a:dk2>
    <a:lt2>
      <a:srgbClr val="67677A"/>
    </a:lt2>
    <a:accent1>
      <a:srgbClr val="947FEE"/>
    </a:accent1>
    <a:accent2>
      <a:srgbClr val="F977B3"/>
    </a:accent2>
    <a:accent3>
      <a:srgbClr val="14D083"/>
    </a:accent3>
    <a:accent4>
      <a:srgbClr val="FFAE9F"/>
    </a:accent4>
    <a:accent5>
      <a:srgbClr val="0DA9B7"/>
    </a:accent5>
    <a:accent6>
      <a:srgbClr val="3C78CB"/>
    </a:accent6>
    <a:hlink>
      <a:srgbClr val="2E2E2E"/>
    </a:hlink>
    <a:folHlink>
      <a:srgbClr val="FE3000"/>
    </a:folHlink>
  </a:clrScheme>
</a:themeOverride>
</file>

<file path=docProps/app.xml><?xml version="1.0" encoding="utf-8"?>
<Properties xmlns="http://schemas.openxmlformats.org/officeDocument/2006/extended-properties" xmlns:vt="http://schemas.openxmlformats.org/officeDocument/2006/docPropsVTypes">
  <Template/>
  <TotalTime>88866</TotalTime>
  <Words>864</Words>
  <Application>Microsoft Office PowerPoint</Application>
  <PresentationFormat>Custom</PresentationFormat>
  <Paragraphs>187</Paragraphs>
  <Slides>12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Calibri</vt:lpstr>
      <vt:lpstr>Century Gothic</vt:lpstr>
      <vt:lpstr>Karla</vt:lpstr>
      <vt:lpstr>Nunito</vt:lpstr>
      <vt:lpstr>Nunito ExtraBold</vt:lpstr>
      <vt:lpstr>Roboto</vt:lpstr>
      <vt:lpstr>Roboto Medium</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Sean Wu</cp:lastModifiedBy>
  <cp:revision>1</cp:revision>
  <dcterms:created xsi:type="dcterms:W3CDTF">2019-08-21T10:46:56Z</dcterms:created>
  <dcterms:modified xsi:type="dcterms:W3CDTF">2024-03-18T09:08:45Z</dcterms:modified>
</cp:coreProperties>
</file>