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5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0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3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7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6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6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1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7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0939-2A54-418C-81D8-BA4E472FD3B8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41B4-30B2-4EB1-AF9A-2788D5DA1B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 userDrawn="1"/>
        </p:nvSpPr>
        <p:spPr>
          <a:xfrm>
            <a:off x="11513958" y="273454"/>
            <a:ext cx="349364" cy="3474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150" tIns="18575" rIns="37150" bIns="18575" rtlCol="0" anchor="ctr"/>
          <a:lstStyle/>
          <a:p>
            <a:pPr algn="ctr"/>
            <a:endParaRPr lang="en-US" sz="644" b="0" i="0" dirty="0">
              <a:latin typeface="Lato Light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1497822" y="315864"/>
            <a:ext cx="396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4BF07FA6-503F-43D4-BACC-24DC717B6652}" type="slidenum">
              <a:rPr lang="ru-RU" sz="1200" b="1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1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mrkt.com/eM2QKX" TargetMode="External"/><Relationship Id="rId2" Type="http://schemas.openxmlformats.org/officeDocument/2006/relationships/hyperlink" Target="https://www.fontsquirrel.com/fonts/open-san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mrkt.com/1zr0y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4144005" y="1739626"/>
            <a:ext cx="3659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That’s free sample.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40132" y="2345185"/>
            <a:ext cx="3867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Before using the presentation, </a:t>
            </a:r>
          </a:p>
          <a:p>
            <a:pPr algn="ctr"/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download </a:t>
            </a:r>
            <a:r>
              <a:rPr lang="en-US" sz="200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000">
                <a:solidFill>
                  <a:schemeClr val="accent6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Open Sans</a:t>
            </a:r>
            <a:endParaRPr lang="en-US" sz="2000" dirty="0">
              <a:solidFill>
                <a:schemeClr val="accent6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1224C-41AE-461A-B5AA-6B144762313C}"/>
              </a:ext>
            </a:extLst>
          </p:cNvPr>
          <p:cNvSpPr/>
          <p:nvPr/>
        </p:nvSpPr>
        <p:spPr>
          <a:xfrm>
            <a:off x="2748559" y="3219100"/>
            <a:ext cx="645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You can buy full </a:t>
            </a:r>
            <a:r>
              <a:rPr lang="en-US" sz="200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version </a:t>
            </a:r>
            <a:r>
              <a:rPr lang="en-US" sz="2000">
                <a:solidFill>
                  <a:schemeClr val="accent6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https://crmrkt.com/eM2QKX</a:t>
            </a:r>
            <a:endParaRPr lang="ru-RU" sz="2000" dirty="0">
              <a:solidFill>
                <a:schemeClr val="accent6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D7C7B8-0254-41C1-8DB5-1C0BCED9E453}"/>
              </a:ext>
            </a:extLst>
          </p:cNvPr>
          <p:cNvSpPr/>
          <p:nvPr/>
        </p:nvSpPr>
        <p:spPr>
          <a:xfrm>
            <a:off x="1576956" y="3904471"/>
            <a:ext cx="879407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tx1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This set is part of this bundle </a:t>
            </a:r>
            <a:r>
              <a:rPr lang="en-US" sz="2000" b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"Massive Animated PowerPoint Bundle“</a:t>
            </a:r>
          </a:p>
          <a:p>
            <a:pPr algn="ctr"/>
            <a:r>
              <a:rPr lang="en-US">
                <a:solidFill>
                  <a:schemeClr val="accent6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https://crmrkt.com/1zr0yz</a:t>
            </a:r>
            <a:endParaRPr lang="en-US">
              <a:solidFill>
                <a:schemeClr val="accent6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9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/>
        </p:nvSpPr>
        <p:spPr bwMode="auto">
          <a:xfrm>
            <a:off x="812801" y="2840038"/>
            <a:ext cx="2157413" cy="1181100"/>
          </a:xfrm>
          <a:custGeom>
            <a:avLst/>
            <a:gdLst>
              <a:gd name="T0" fmla="*/ 493 w 567"/>
              <a:gd name="T1" fmla="*/ 155 h 310"/>
              <a:gd name="T2" fmla="*/ 567 w 567"/>
              <a:gd name="T3" fmla="*/ 23 h 310"/>
              <a:gd name="T4" fmla="*/ 236 w 567"/>
              <a:gd name="T5" fmla="*/ 23 h 310"/>
              <a:gd name="T6" fmla="*/ 155 w 567"/>
              <a:gd name="T7" fmla="*/ 0 h 310"/>
              <a:gd name="T8" fmla="*/ 0 w 567"/>
              <a:gd name="T9" fmla="*/ 155 h 310"/>
              <a:gd name="T10" fmla="*/ 155 w 567"/>
              <a:gd name="T11" fmla="*/ 310 h 310"/>
              <a:gd name="T12" fmla="*/ 236 w 567"/>
              <a:gd name="T13" fmla="*/ 287 h 310"/>
              <a:gd name="T14" fmla="*/ 567 w 567"/>
              <a:gd name="T15" fmla="*/ 287 h 310"/>
              <a:gd name="T16" fmla="*/ 493 w 567"/>
              <a:gd name="T17" fmla="*/ 15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" h="310">
                <a:moveTo>
                  <a:pt x="493" y="155"/>
                </a:moveTo>
                <a:cubicBezTo>
                  <a:pt x="493" y="99"/>
                  <a:pt x="522" y="50"/>
                  <a:pt x="567" y="23"/>
                </a:cubicBezTo>
                <a:cubicBezTo>
                  <a:pt x="426" y="109"/>
                  <a:pt x="377" y="109"/>
                  <a:pt x="236" y="23"/>
                </a:cubicBezTo>
                <a:cubicBezTo>
                  <a:pt x="213" y="8"/>
                  <a:pt x="185" y="0"/>
                  <a:pt x="155" y="0"/>
                </a:cubicBezTo>
                <a:cubicBezTo>
                  <a:pt x="69" y="0"/>
                  <a:pt x="0" y="69"/>
                  <a:pt x="0" y="155"/>
                </a:cubicBezTo>
                <a:cubicBezTo>
                  <a:pt x="0" y="241"/>
                  <a:pt x="69" y="310"/>
                  <a:pt x="155" y="310"/>
                </a:cubicBezTo>
                <a:cubicBezTo>
                  <a:pt x="185" y="310"/>
                  <a:pt x="213" y="302"/>
                  <a:pt x="236" y="287"/>
                </a:cubicBezTo>
                <a:cubicBezTo>
                  <a:pt x="377" y="201"/>
                  <a:pt x="426" y="201"/>
                  <a:pt x="567" y="287"/>
                </a:cubicBezTo>
                <a:cubicBezTo>
                  <a:pt x="522" y="260"/>
                  <a:pt x="493" y="211"/>
                  <a:pt x="493" y="1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2689226" y="2840038"/>
            <a:ext cx="2152650" cy="1181100"/>
          </a:xfrm>
          <a:custGeom>
            <a:avLst/>
            <a:gdLst>
              <a:gd name="T0" fmla="*/ 493 w 566"/>
              <a:gd name="T1" fmla="*/ 155 h 310"/>
              <a:gd name="T2" fmla="*/ 566 w 566"/>
              <a:gd name="T3" fmla="*/ 23 h 310"/>
              <a:gd name="T4" fmla="*/ 236 w 566"/>
              <a:gd name="T5" fmla="*/ 23 h 310"/>
              <a:gd name="T6" fmla="*/ 155 w 566"/>
              <a:gd name="T7" fmla="*/ 0 h 310"/>
              <a:gd name="T8" fmla="*/ 0 w 566"/>
              <a:gd name="T9" fmla="*/ 155 h 310"/>
              <a:gd name="T10" fmla="*/ 155 w 566"/>
              <a:gd name="T11" fmla="*/ 310 h 310"/>
              <a:gd name="T12" fmla="*/ 236 w 566"/>
              <a:gd name="T13" fmla="*/ 287 h 310"/>
              <a:gd name="T14" fmla="*/ 566 w 566"/>
              <a:gd name="T15" fmla="*/ 287 h 310"/>
              <a:gd name="T16" fmla="*/ 493 w 566"/>
              <a:gd name="T17" fmla="*/ 15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6" h="310">
                <a:moveTo>
                  <a:pt x="493" y="155"/>
                </a:moveTo>
                <a:cubicBezTo>
                  <a:pt x="493" y="99"/>
                  <a:pt x="522" y="50"/>
                  <a:pt x="566" y="23"/>
                </a:cubicBezTo>
                <a:cubicBezTo>
                  <a:pt x="426" y="109"/>
                  <a:pt x="377" y="109"/>
                  <a:pt x="236" y="23"/>
                </a:cubicBezTo>
                <a:cubicBezTo>
                  <a:pt x="212" y="8"/>
                  <a:pt x="185" y="0"/>
                  <a:pt x="155" y="0"/>
                </a:cubicBezTo>
                <a:cubicBezTo>
                  <a:pt x="69" y="0"/>
                  <a:pt x="0" y="69"/>
                  <a:pt x="0" y="155"/>
                </a:cubicBezTo>
                <a:cubicBezTo>
                  <a:pt x="0" y="241"/>
                  <a:pt x="69" y="310"/>
                  <a:pt x="155" y="310"/>
                </a:cubicBezTo>
                <a:cubicBezTo>
                  <a:pt x="185" y="310"/>
                  <a:pt x="212" y="302"/>
                  <a:pt x="236" y="287"/>
                </a:cubicBezTo>
                <a:cubicBezTo>
                  <a:pt x="377" y="201"/>
                  <a:pt x="426" y="201"/>
                  <a:pt x="566" y="287"/>
                </a:cubicBezTo>
                <a:cubicBezTo>
                  <a:pt x="522" y="260"/>
                  <a:pt x="493" y="211"/>
                  <a:pt x="493" y="1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4564063" y="2840038"/>
            <a:ext cx="2154238" cy="1181100"/>
          </a:xfrm>
          <a:custGeom>
            <a:avLst/>
            <a:gdLst>
              <a:gd name="T0" fmla="*/ 492 w 566"/>
              <a:gd name="T1" fmla="*/ 155 h 310"/>
              <a:gd name="T2" fmla="*/ 566 w 566"/>
              <a:gd name="T3" fmla="*/ 23 h 310"/>
              <a:gd name="T4" fmla="*/ 236 w 566"/>
              <a:gd name="T5" fmla="*/ 23 h 310"/>
              <a:gd name="T6" fmla="*/ 155 w 566"/>
              <a:gd name="T7" fmla="*/ 0 h 310"/>
              <a:gd name="T8" fmla="*/ 0 w 566"/>
              <a:gd name="T9" fmla="*/ 155 h 310"/>
              <a:gd name="T10" fmla="*/ 155 w 566"/>
              <a:gd name="T11" fmla="*/ 310 h 310"/>
              <a:gd name="T12" fmla="*/ 236 w 566"/>
              <a:gd name="T13" fmla="*/ 287 h 310"/>
              <a:gd name="T14" fmla="*/ 566 w 566"/>
              <a:gd name="T15" fmla="*/ 287 h 310"/>
              <a:gd name="T16" fmla="*/ 492 w 566"/>
              <a:gd name="T17" fmla="*/ 15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6" h="310">
                <a:moveTo>
                  <a:pt x="492" y="155"/>
                </a:moveTo>
                <a:cubicBezTo>
                  <a:pt x="492" y="99"/>
                  <a:pt x="522" y="50"/>
                  <a:pt x="566" y="23"/>
                </a:cubicBezTo>
                <a:cubicBezTo>
                  <a:pt x="425" y="109"/>
                  <a:pt x="377" y="109"/>
                  <a:pt x="236" y="23"/>
                </a:cubicBezTo>
                <a:cubicBezTo>
                  <a:pt x="212" y="8"/>
                  <a:pt x="184" y="0"/>
                  <a:pt x="155" y="0"/>
                </a:cubicBezTo>
                <a:cubicBezTo>
                  <a:pt x="69" y="0"/>
                  <a:pt x="0" y="69"/>
                  <a:pt x="0" y="155"/>
                </a:cubicBezTo>
                <a:cubicBezTo>
                  <a:pt x="0" y="241"/>
                  <a:pt x="69" y="310"/>
                  <a:pt x="155" y="310"/>
                </a:cubicBezTo>
                <a:cubicBezTo>
                  <a:pt x="184" y="310"/>
                  <a:pt x="212" y="302"/>
                  <a:pt x="236" y="287"/>
                </a:cubicBezTo>
                <a:cubicBezTo>
                  <a:pt x="377" y="201"/>
                  <a:pt x="425" y="201"/>
                  <a:pt x="566" y="287"/>
                </a:cubicBezTo>
                <a:cubicBezTo>
                  <a:pt x="522" y="260"/>
                  <a:pt x="492" y="211"/>
                  <a:pt x="492" y="1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6437313" y="2840038"/>
            <a:ext cx="2157413" cy="1181100"/>
          </a:xfrm>
          <a:custGeom>
            <a:avLst/>
            <a:gdLst>
              <a:gd name="T0" fmla="*/ 493 w 567"/>
              <a:gd name="T1" fmla="*/ 155 h 310"/>
              <a:gd name="T2" fmla="*/ 567 w 567"/>
              <a:gd name="T3" fmla="*/ 23 h 310"/>
              <a:gd name="T4" fmla="*/ 237 w 567"/>
              <a:gd name="T5" fmla="*/ 23 h 310"/>
              <a:gd name="T6" fmla="*/ 155 w 567"/>
              <a:gd name="T7" fmla="*/ 0 h 310"/>
              <a:gd name="T8" fmla="*/ 0 w 567"/>
              <a:gd name="T9" fmla="*/ 155 h 310"/>
              <a:gd name="T10" fmla="*/ 155 w 567"/>
              <a:gd name="T11" fmla="*/ 310 h 310"/>
              <a:gd name="T12" fmla="*/ 237 w 567"/>
              <a:gd name="T13" fmla="*/ 287 h 310"/>
              <a:gd name="T14" fmla="*/ 567 w 567"/>
              <a:gd name="T15" fmla="*/ 287 h 310"/>
              <a:gd name="T16" fmla="*/ 493 w 567"/>
              <a:gd name="T17" fmla="*/ 15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" h="310">
                <a:moveTo>
                  <a:pt x="493" y="155"/>
                </a:moveTo>
                <a:cubicBezTo>
                  <a:pt x="493" y="99"/>
                  <a:pt x="523" y="50"/>
                  <a:pt x="567" y="23"/>
                </a:cubicBezTo>
                <a:cubicBezTo>
                  <a:pt x="426" y="109"/>
                  <a:pt x="377" y="109"/>
                  <a:pt x="237" y="23"/>
                </a:cubicBezTo>
                <a:cubicBezTo>
                  <a:pt x="213" y="8"/>
                  <a:pt x="185" y="0"/>
                  <a:pt x="155" y="0"/>
                </a:cubicBezTo>
                <a:cubicBezTo>
                  <a:pt x="70" y="0"/>
                  <a:pt x="0" y="69"/>
                  <a:pt x="0" y="155"/>
                </a:cubicBezTo>
                <a:cubicBezTo>
                  <a:pt x="0" y="241"/>
                  <a:pt x="70" y="310"/>
                  <a:pt x="155" y="310"/>
                </a:cubicBezTo>
                <a:cubicBezTo>
                  <a:pt x="185" y="310"/>
                  <a:pt x="213" y="302"/>
                  <a:pt x="237" y="287"/>
                </a:cubicBezTo>
                <a:cubicBezTo>
                  <a:pt x="377" y="201"/>
                  <a:pt x="426" y="201"/>
                  <a:pt x="567" y="287"/>
                </a:cubicBezTo>
                <a:cubicBezTo>
                  <a:pt x="523" y="260"/>
                  <a:pt x="493" y="211"/>
                  <a:pt x="493" y="1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10190163" y="2840038"/>
            <a:ext cx="1179513" cy="1181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8313738" y="2840038"/>
            <a:ext cx="2157413" cy="1181100"/>
          </a:xfrm>
          <a:custGeom>
            <a:avLst/>
            <a:gdLst>
              <a:gd name="T0" fmla="*/ 493 w 567"/>
              <a:gd name="T1" fmla="*/ 155 h 310"/>
              <a:gd name="T2" fmla="*/ 567 w 567"/>
              <a:gd name="T3" fmla="*/ 23 h 310"/>
              <a:gd name="T4" fmla="*/ 236 w 567"/>
              <a:gd name="T5" fmla="*/ 23 h 310"/>
              <a:gd name="T6" fmla="*/ 155 w 567"/>
              <a:gd name="T7" fmla="*/ 0 h 310"/>
              <a:gd name="T8" fmla="*/ 0 w 567"/>
              <a:gd name="T9" fmla="*/ 155 h 310"/>
              <a:gd name="T10" fmla="*/ 155 w 567"/>
              <a:gd name="T11" fmla="*/ 310 h 310"/>
              <a:gd name="T12" fmla="*/ 236 w 567"/>
              <a:gd name="T13" fmla="*/ 287 h 310"/>
              <a:gd name="T14" fmla="*/ 567 w 567"/>
              <a:gd name="T15" fmla="*/ 287 h 310"/>
              <a:gd name="T16" fmla="*/ 493 w 567"/>
              <a:gd name="T17" fmla="*/ 15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" h="310">
                <a:moveTo>
                  <a:pt x="493" y="155"/>
                </a:moveTo>
                <a:cubicBezTo>
                  <a:pt x="493" y="99"/>
                  <a:pt x="523" y="50"/>
                  <a:pt x="567" y="23"/>
                </a:cubicBezTo>
                <a:cubicBezTo>
                  <a:pt x="426" y="109"/>
                  <a:pt x="377" y="109"/>
                  <a:pt x="236" y="23"/>
                </a:cubicBezTo>
                <a:cubicBezTo>
                  <a:pt x="213" y="8"/>
                  <a:pt x="185" y="0"/>
                  <a:pt x="155" y="0"/>
                </a:cubicBezTo>
                <a:cubicBezTo>
                  <a:pt x="70" y="0"/>
                  <a:pt x="0" y="69"/>
                  <a:pt x="0" y="155"/>
                </a:cubicBezTo>
                <a:cubicBezTo>
                  <a:pt x="0" y="241"/>
                  <a:pt x="70" y="310"/>
                  <a:pt x="155" y="310"/>
                </a:cubicBezTo>
                <a:cubicBezTo>
                  <a:pt x="185" y="310"/>
                  <a:pt x="213" y="302"/>
                  <a:pt x="236" y="287"/>
                </a:cubicBezTo>
                <a:cubicBezTo>
                  <a:pt x="377" y="201"/>
                  <a:pt x="426" y="201"/>
                  <a:pt x="567" y="287"/>
                </a:cubicBezTo>
                <a:cubicBezTo>
                  <a:pt x="523" y="260"/>
                  <a:pt x="493" y="211"/>
                  <a:pt x="493" y="1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949326" y="2978150"/>
            <a:ext cx="906463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825751" y="2978150"/>
            <a:ext cx="904875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702176" y="2978150"/>
            <a:ext cx="904875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573838" y="2978150"/>
            <a:ext cx="906463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8450263" y="2978150"/>
            <a:ext cx="906463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10326688" y="2978150"/>
            <a:ext cx="906463" cy="90487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524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4953001" y="3205163"/>
            <a:ext cx="400050" cy="450850"/>
          </a:xfrm>
          <a:custGeom>
            <a:avLst/>
            <a:gdLst>
              <a:gd name="T0" fmla="*/ 34 w 105"/>
              <a:gd name="T1" fmla="*/ 92 h 118"/>
              <a:gd name="T2" fmla="*/ 25 w 105"/>
              <a:gd name="T3" fmla="*/ 71 h 118"/>
              <a:gd name="T4" fmla="*/ 20 w 105"/>
              <a:gd name="T5" fmla="*/ 53 h 118"/>
              <a:gd name="T6" fmla="*/ 53 w 105"/>
              <a:gd name="T7" fmla="*/ 20 h 118"/>
              <a:gd name="T8" fmla="*/ 85 w 105"/>
              <a:gd name="T9" fmla="*/ 53 h 118"/>
              <a:gd name="T10" fmla="*/ 80 w 105"/>
              <a:gd name="T11" fmla="*/ 71 h 118"/>
              <a:gd name="T12" fmla="*/ 71 w 105"/>
              <a:gd name="T13" fmla="*/ 88 h 118"/>
              <a:gd name="T14" fmla="*/ 53 w 105"/>
              <a:gd name="T15" fmla="*/ 33 h 118"/>
              <a:gd name="T16" fmla="*/ 33 w 105"/>
              <a:gd name="T17" fmla="*/ 52 h 118"/>
              <a:gd name="T18" fmla="*/ 53 w 105"/>
              <a:gd name="T19" fmla="*/ 72 h 118"/>
              <a:gd name="T20" fmla="*/ 72 w 105"/>
              <a:gd name="T21" fmla="*/ 52 h 118"/>
              <a:gd name="T22" fmla="*/ 53 w 105"/>
              <a:gd name="T23" fmla="*/ 33 h 118"/>
              <a:gd name="T24" fmla="*/ 45 w 105"/>
              <a:gd name="T25" fmla="*/ 56 h 118"/>
              <a:gd name="T26" fmla="*/ 51 w 105"/>
              <a:gd name="T27" fmla="*/ 62 h 118"/>
              <a:gd name="T28" fmla="*/ 60 w 105"/>
              <a:gd name="T29" fmla="*/ 46 h 118"/>
              <a:gd name="T30" fmla="*/ 53 w 105"/>
              <a:gd name="T31" fmla="*/ 10 h 118"/>
              <a:gd name="T32" fmla="*/ 53 w 105"/>
              <a:gd name="T33" fmla="*/ 0 h 118"/>
              <a:gd name="T34" fmla="*/ 32 w 105"/>
              <a:gd name="T35" fmla="*/ 16 h 118"/>
              <a:gd name="T36" fmla="*/ 26 w 105"/>
              <a:gd name="T37" fmla="*/ 7 h 118"/>
              <a:gd name="T38" fmla="*/ 7 w 105"/>
              <a:gd name="T39" fmla="*/ 26 h 118"/>
              <a:gd name="T40" fmla="*/ 16 w 105"/>
              <a:gd name="T41" fmla="*/ 31 h 118"/>
              <a:gd name="T42" fmla="*/ 0 w 105"/>
              <a:gd name="T43" fmla="*/ 52 h 118"/>
              <a:gd name="T44" fmla="*/ 10 w 105"/>
              <a:gd name="T45" fmla="*/ 52 h 118"/>
              <a:gd name="T46" fmla="*/ 79 w 105"/>
              <a:gd name="T47" fmla="*/ 7 h 118"/>
              <a:gd name="T48" fmla="*/ 74 w 105"/>
              <a:gd name="T49" fmla="*/ 16 h 118"/>
              <a:gd name="T50" fmla="*/ 98 w 105"/>
              <a:gd name="T51" fmla="*/ 26 h 118"/>
              <a:gd name="T52" fmla="*/ 89 w 105"/>
              <a:gd name="T53" fmla="*/ 31 h 118"/>
              <a:gd name="T54" fmla="*/ 95 w 105"/>
              <a:gd name="T55" fmla="*/ 52 h 118"/>
              <a:gd name="T56" fmla="*/ 105 w 105"/>
              <a:gd name="T57" fmla="*/ 52 h 118"/>
              <a:gd name="T58" fmla="*/ 64 w 105"/>
              <a:gd name="T59" fmla="*/ 95 h 118"/>
              <a:gd name="T60" fmla="*/ 39 w 105"/>
              <a:gd name="T61" fmla="*/ 102 h 118"/>
              <a:gd name="T62" fmla="*/ 36 w 105"/>
              <a:gd name="T63" fmla="*/ 106 h 118"/>
              <a:gd name="T64" fmla="*/ 40 w 105"/>
              <a:gd name="T65" fmla="*/ 111 h 118"/>
              <a:gd name="T66" fmla="*/ 42 w 105"/>
              <a:gd name="T67" fmla="*/ 110 h 118"/>
              <a:gd name="T68" fmla="*/ 64 w 105"/>
              <a:gd name="T69" fmla="*/ 104 h 118"/>
              <a:gd name="T70" fmla="*/ 64 w 105"/>
              <a:gd name="T71" fmla="*/ 104 h 118"/>
              <a:gd name="T72" fmla="*/ 65 w 105"/>
              <a:gd name="T73" fmla="*/ 104 h 118"/>
              <a:gd name="T74" fmla="*/ 70 w 105"/>
              <a:gd name="T75" fmla="*/ 108 h 118"/>
              <a:gd name="T76" fmla="*/ 67 w 105"/>
              <a:gd name="T77" fmla="*/ 112 h 118"/>
              <a:gd name="T78" fmla="*/ 45 w 105"/>
              <a:gd name="T79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5" h="118">
                <a:moveTo>
                  <a:pt x="34" y="92"/>
                </a:moveTo>
                <a:cubicBezTo>
                  <a:pt x="34" y="87"/>
                  <a:pt x="32" y="82"/>
                  <a:pt x="25" y="71"/>
                </a:cubicBezTo>
                <a:cubicBezTo>
                  <a:pt x="22" y="65"/>
                  <a:pt x="20" y="59"/>
                  <a:pt x="20" y="53"/>
                </a:cubicBezTo>
                <a:cubicBezTo>
                  <a:pt x="20" y="35"/>
                  <a:pt x="35" y="20"/>
                  <a:pt x="53" y="20"/>
                </a:cubicBezTo>
                <a:cubicBezTo>
                  <a:pt x="71" y="20"/>
                  <a:pt x="85" y="35"/>
                  <a:pt x="85" y="53"/>
                </a:cubicBezTo>
                <a:cubicBezTo>
                  <a:pt x="85" y="59"/>
                  <a:pt x="83" y="65"/>
                  <a:pt x="80" y="71"/>
                </a:cubicBezTo>
                <a:cubicBezTo>
                  <a:pt x="75" y="79"/>
                  <a:pt x="72" y="84"/>
                  <a:pt x="71" y="88"/>
                </a:cubicBezTo>
                <a:moveTo>
                  <a:pt x="53" y="33"/>
                </a:moveTo>
                <a:cubicBezTo>
                  <a:pt x="42" y="33"/>
                  <a:pt x="33" y="41"/>
                  <a:pt x="33" y="52"/>
                </a:cubicBezTo>
                <a:cubicBezTo>
                  <a:pt x="33" y="63"/>
                  <a:pt x="42" y="72"/>
                  <a:pt x="53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3"/>
                  <a:pt x="53" y="33"/>
                </a:cubicBezTo>
                <a:close/>
                <a:moveTo>
                  <a:pt x="45" y="56"/>
                </a:moveTo>
                <a:cubicBezTo>
                  <a:pt x="51" y="62"/>
                  <a:pt x="51" y="62"/>
                  <a:pt x="51" y="62"/>
                </a:cubicBezTo>
                <a:cubicBezTo>
                  <a:pt x="60" y="46"/>
                  <a:pt x="60" y="46"/>
                  <a:pt x="60" y="46"/>
                </a:cubicBezTo>
                <a:moveTo>
                  <a:pt x="53" y="10"/>
                </a:moveTo>
                <a:cubicBezTo>
                  <a:pt x="53" y="0"/>
                  <a:pt x="53" y="0"/>
                  <a:pt x="53" y="0"/>
                </a:cubicBezTo>
                <a:moveTo>
                  <a:pt x="32" y="16"/>
                </a:moveTo>
                <a:cubicBezTo>
                  <a:pt x="26" y="7"/>
                  <a:pt x="26" y="7"/>
                  <a:pt x="26" y="7"/>
                </a:cubicBezTo>
                <a:moveTo>
                  <a:pt x="7" y="26"/>
                </a:moveTo>
                <a:cubicBezTo>
                  <a:pt x="16" y="31"/>
                  <a:pt x="16" y="31"/>
                  <a:pt x="16" y="31"/>
                </a:cubicBezTo>
                <a:moveTo>
                  <a:pt x="0" y="52"/>
                </a:moveTo>
                <a:cubicBezTo>
                  <a:pt x="10" y="52"/>
                  <a:pt x="10" y="52"/>
                  <a:pt x="10" y="52"/>
                </a:cubicBezTo>
                <a:moveTo>
                  <a:pt x="79" y="7"/>
                </a:moveTo>
                <a:cubicBezTo>
                  <a:pt x="74" y="16"/>
                  <a:pt x="74" y="16"/>
                  <a:pt x="74" y="16"/>
                </a:cubicBezTo>
                <a:moveTo>
                  <a:pt x="98" y="26"/>
                </a:moveTo>
                <a:cubicBezTo>
                  <a:pt x="89" y="31"/>
                  <a:pt x="89" y="31"/>
                  <a:pt x="89" y="31"/>
                </a:cubicBezTo>
                <a:moveTo>
                  <a:pt x="95" y="52"/>
                </a:moveTo>
                <a:cubicBezTo>
                  <a:pt x="105" y="52"/>
                  <a:pt x="105" y="52"/>
                  <a:pt x="105" y="52"/>
                </a:cubicBezTo>
                <a:moveTo>
                  <a:pt x="64" y="95"/>
                </a:moveTo>
                <a:cubicBezTo>
                  <a:pt x="64" y="95"/>
                  <a:pt x="39" y="102"/>
                  <a:pt x="39" y="102"/>
                </a:cubicBezTo>
                <a:cubicBezTo>
                  <a:pt x="37" y="103"/>
                  <a:pt x="36" y="104"/>
                  <a:pt x="36" y="106"/>
                </a:cubicBezTo>
                <a:cubicBezTo>
                  <a:pt x="36" y="109"/>
                  <a:pt x="38" y="111"/>
                  <a:pt x="40" y="111"/>
                </a:cubicBezTo>
                <a:cubicBezTo>
                  <a:pt x="41" y="111"/>
                  <a:pt x="42" y="110"/>
                  <a:pt x="42" y="110"/>
                </a:cubicBezTo>
                <a:cubicBezTo>
                  <a:pt x="64" y="104"/>
                  <a:pt x="64" y="104"/>
                  <a:pt x="64" y="104"/>
                </a:cubicBezTo>
                <a:cubicBezTo>
                  <a:pt x="64" y="104"/>
                  <a:pt x="64" y="104"/>
                  <a:pt x="6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8" y="104"/>
                  <a:pt x="70" y="106"/>
                  <a:pt x="70" y="108"/>
                </a:cubicBezTo>
                <a:cubicBezTo>
                  <a:pt x="70" y="110"/>
                  <a:pt x="68" y="112"/>
                  <a:pt x="67" y="112"/>
                </a:cubicBezTo>
                <a:cubicBezTo>
                  <a:pt x="45" y="118"/>
                  <a:pt x="45" y="118"/>
                  <a:pt x="45" y="118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6805613" y="3182938"/>
            <a:ext cx="442913" cy="457200"/>
          </a:xfrm>
          <a:custGeom>
            <a:avLst/>
            <a:gdLst>
              <a:gd name="T0" fmla="*/ 43 w 116"/>
              <a:gd name="T1" fmla="*/ 12 h 120"/>
              <a:gd name="T2" fmla="*/ 102 w 116"/>
              <a:gd name="T3" fmla="*/ 48 h 120"/>
              <a:gd name="T4" fmla="*/ 116 w 116"/>
              <a:gd name="T5" fmla="*/ 77 h 120"/>
              <a:gd name="T6" fmla="*/ 104 w 116"/>
              <a:gd name="T7" fmla="*/ 77 h 120"/>
              <a:gd name="T8" fmla="*/ 104 w 116"/>
              <a:gd name="T9" fmla="*/ 97 h 120"/>
              <a:gd name="T10" fmla="*/ 98 w 116"/>
              <a:gd name="T11" fmla="*/ 103 h 120"/>
              <a:gd name="T12" fmla="*/ 85 w 116"/>
              <a:gd name="T13" fmla="*/ 103 h 120"/>
              <a:gd name="T14" fmla="*/ 85 w 116"/>
              <a:gd name="T15" fmla="*/ 120 h 120"/>
              <a:gd name="T16" fmla="*/ 32 w 116"/>
              <a:gd name="T17" fmla="*/ 120 h 120"/>
              <a:gd name="T18" fmla="*/ 32 w 116"/>
              <a:gd name="T19" fmla="*/ 102 h 120"/>
              <a:gd name="T20" fmla="*/ 26 w 116"/>
              <a:gd name="T21" fmla="*/ 90 h 120"/>
              <a:gd name="T22" fmla="*/ 65 w 116"/>
              <a:gd name="T23" fmla="*/ 54 h 120"/>
              <a:gd name="T24" fmla="*/ 65 w 116"/>
              <a:gd name="T25" fmla="*/ 46 h 120"/>
              <a:gd name="T26" fmla="*/ 56 w 116"/>
              <a:gd name="T27" fmla="*/ 42 h 120"/>
              <a:gd name="T28" fmla="*/ 55 w 116"/>
              <a:gd name="T29" fmla="*/ 39 h 120"/>
              <a:gd name="T30" fmla="*/ 59 w 116"/>
              <a:gd name="T31" fmla="*/ 30 h 120"/>
              <a:gd name="T32" fmla="*/ 53 w 116"/>
              <a:gd name="T33" fmla="*/ 24 h 120"/>
              <a:gd name="T34" fmla="*/ 44 w 116"/>
              <a:gd name="T35" fmla="*/ 28 h 120"/>
              <a:gd name="T36" fmla="*/ 41 w 116"/>
              <a:gd name="T37" fmla="*/ 27 h 120"/>
              <a:gd name="T38" fmla="*/ 37 w 116"/>
              <a:gd name="T39" fmla="*/ 18 h 120"/>
              <a:gd name="T40" fmla="*/ 29 w 116"/>
              <a:gd name="T41" fmla="*/ 18 h 120"/>
              <a:gd name="T42" fmla="*/ 25 w 116"/>
              <a:gd name="T43" fmla="*/ 27 h 120"/>
              <a:gd name="T44" fmla="*/ 22 w 116"/>
              <a:gd name="T45" fmla="*/ 28 h 120"/>
              <a:gd name="T46" fmla="*/ 13 w 116"/>
              <a:gd name="T47" fmla="*/ 24 h 120"/>
              <a:gd name="T48" fmla="*/ 7 w 116"/>
              <a:gd name="T49" fmla="*/ 30 h 120"/>
              <a:gd name="T50" fmla="*/ 11 w 116"/>
              <a:gd name="T51" fmla="*/ 39 h 120"/>
              <a:gd name="T52" fmla="*/ 10 w 116"/>
              <a:gd name="T53" fmla="*/ 42 h 120"/>
              <a:gd name="T54" fmla="*/ 0 w 116"/>
              <a:gd name="T55" fmla="*/ 46 h 120"/>
              <a:gd name="T56" fmla="*/ 0 w 116"/>
              <a:gd name="T57" fmla="*/ 54 h 120"/>
              <a:gd name="T58" fmla="*/ 10 w 116"/>
              <a:gd name="T59" fmla="*/ 58 h 120"/>
              <a:gd name="T60" fmla="*/ 11 w 116"/>
              <a:gd name="T61" fmla="*/ 61 h 120"/>
              <a:gd name="T62" fmla="*/ 7 w 116"/>
              <a:gd name="T63" fmla="*/ 70 h 120"/>
              <a:gd name="T64" fmla="*/ 13 w 116"/>
              <a:gd name="T65" fmla="*/ 76 h 120"/>
              <a:gd name="T66" fmla="*/ 22 w 116"/>
              <a:gd name="T67" fmla="*/ 72 h 120"/>
              <a:gd name="T68" fmla="*/ 25 w 116"/>
              <a:gd name="T69" fmla="*/ 73 h 120"/>
              <a:gd name="T70" fmla="*/ 29 w 116"/>
              <a:gd name="T71" fmla="*/ 82 h 120"/>
              <a:gd name="T72" fmla="*/ 37 w 116"/>
              <a:gd name="T73" fmla="*/ 82 h 120"/>
              <a:gd name="T74" fmla="*/ 41 w 116"/>
              <a:gd name="T75" fmla="*/ 73 h 120"/>
              <a:gd name="T76" fmla="*/ 44 w 116"/>
              <a:gd name="T77" fmla="*/ 72 h 120"/>
              <a:gd name="T78" fmla="*/ 53 w 116"/>
              <a:gd name="T79" fmla="*/ 76 h 120"/>
              <a:gd name="T80" fmla="*/ 59 w 116"/>
              <a:gd name="T81" fmla="*/ 70 h 120"/>
              <a:gd name="T82" fmla="*/ 55 w 116"/>
              <a:gd name="T83" fmla="*/ 61 h 120"/>
              <a:gd name="T84" fmla="*/ 56 w 116"/>
              <a:gd name="T85" fmla="*/ 58 h 120"/>
              <a:gd name="T86" fmla="*/ 65 w 116"/>
              <a:gd name="T87" fmla="*/ 54 h 120"/>
              <a:gd name="T88" fmla="*/ 33 w 116"/>
              <a:gd name="T89" fmla="*/ 36 h 120"/>
              <a:gd name="T90" fmla="*/ 19 w 116"/>
              <a:gd name="T91" fmla="*/ 50 h 120"/>
              <a:gd name="T92" fmla="*/ 33 w 116"/>
              <a:gd name="T93" fmla="*/ 64 h 120"/>
              <a:gd name="T94" fmla="*/ 46 w 116"/>
              <a:gd name="T95" fmla="*/ 50 h 120"/>
              <a:gd name="T96" fmla="*/ 33 w 116"/>
              <a:gd name="T97" fmla="*/ 36 h 120"/>
              <a:gd name="T98" fmla="*/ 85 w 116"/>
              <a:gd name="T99" fmla="*/ 103 h 120"/>
              <a:gd name="T100" fmla="*/ 77 w 116"/>
              <a:gd name="T101" fmla="*/ 103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6" h="120">
                <a:moveTo>
                  <a:pt x="43" y="12"/>
                </a:moveTo>
                <a:cubicBezTo>
                  <a:pt x="108" y="0"/>
                  <a:pt x="102" y="48"/>
                  <a:pt x="102" y="48"/>
                </a:cubicBezTo>
                <a:cubicBezTo>
                  <a:pt x="116" y="77"/>
                  <a:pt x="116" y="77"/>
                  <a:pt x="116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4" y="97"/>
                  <a:pt x="104" y="97"/>
                  <a:pt x="104" y="97"/>
                </a:cubicBezTo>
                <a:cubicBezTo>
                  <a:pt x="104" y="100"/>
                  <a:pt x="102" y="103"/>
                  <a:pt x="98" y="103"/>
                </a:cubicBezTo>
                <a:cubicBezTo>
                  <a:pt x="85" y="103"/>
                  <a:pt x="85" y="103"/>
                  <a:pt x="85" y="103"/>
                </a:cubicBezTo>
                <a:cubicBezTo>
                  <a:pt x="85" y="120"/>
                  <a:pt x="85" y="120"/>
                  <a:pt x="85" y="120"/>
                </a:cubicBezTo>
                <a:moveTo>
                  <a:pt x="32" y="120"/>
                </a:moveTo>
                <a:cubicBezTo>
                  <a:pt x="32" y="102"/>
                  <a:pt x="32" y="102"/>
                  <a:pt x="32" y="102"/>
                </a:cubicBezTo>
                <a:cubicBezTo>
                  <a:pt x="26" y="90"/>
                  <a:pt x="26" y="90"/>
                  <a:pt x="26" y="90"/>
                </a:cubicBezTo>
                <a:moveTo>
                  <a:pt x="65" y="54"/>
                </a:moveTo>
                <a:cubicBezTo>
                  <a:pt x="65" y="46"/>
                  <a:pt x="65" y="46"/>
                  <a:pt x="65" y="46"/>
                </a:cubicBezTo>
                <a:cubicBezTo>
                  <a:pt x="56" y="42"/>
                  <a:pt x="56" y="42"/>
                  <a:pt x="56" y="42"/>
                </a:cubicBezTo>
                <a:cubicBezTo>
                  <a:pt x="56" y="41"/>
                  <a:pt x="55" y="40"/>
                  <a:pt x="55" y="39"/>
                </a:cubicBezTo>
                <a:cubicBezTo>
                  <a:pt x="59" y="30"/>
                  <a:pt x="59" y="30"/>
                  <a:pt x="59" y="30"/>
                </a:cubicBezTo>
                <a:cubicBezTo>
                  <a:pt x="53" y="24"/>
                  <a:pt x="53" y="24"/>
                  <a:pt x="53" y="24"/>
                </a:cubicBezTo>
                <a:cubicBezTo>
                  <a:pt x="44" y="28"/>
                  <a:pt x="44" y="28"/>
                  <a:pt x="44" y="28"/>
                </a:cubicBezTo>
                <a:cubicBezTo>
                  <a:pt x="43" y="28"/>
                  <a:pt x="42" y="27"/>
                  <a:pt x="41" y="27"/>
                </a:cubicBezTo>
                <a:cubicBezTo>
                  <a:pt x="37" y="18"/>
                  <a:pt x="37" y="18"/>
                  <a:pt x="37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5" y="27"/>
                  <a:pt x="25" y="27"/>
                  <a:pt x="25" y="27"/>
                </a:cubicBezTo>
                <a:cubicBezTo>
                  <a:pt x="24" y="27"/>
                  <a:pt x="23" y="28"/>
                  <a:pt x="22" y="28"/>
                </a:cubicBezTo>
                <a:cubicBezTo>
                  <a:pt x="13" y="24"/>
                  <a:pt x="13" y="24"/>
                  <a:pt x="13" y="24"/>
                </a:cubicBezTo>
                <a:cubicBezTo>
                  <a:pt x="7" y="30"/>
                  <a:pt x="7" y="30"/>
                  <a:pt x="7" y="30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40"/>
                  <a:pt x="10" y="41"/>
                  <a:pt x="10" y="42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4"/>
                  <a:pt x="0" y="54"/>
                  <a:pt x="0" y="54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59"/>
                  <a:pt x="10" y="60"/>
                  <a:pt x="11" y="61"/>
                </a:cubicBezTo>
                <a:cubicBezTo>
                  <a:pt x="7" y="70"/>
                  <a:pt x="7" y="70"/>
                  <a:pt x="7" y="70"/>
                </a:cubicBezTo>
                <a:cubicBezTo>
                  <a:pt x="13" y="76"/>
                  <a:pt x="13" y="76"/>
                  <a:pt x="13" y="76"/>
                </a:cubicBezTo>
                <a:cubicBezTo>
                  <a:pt x="22" y="72"/>
                  <a:pt x="22" y="72"/>
                  <a:pt x="22" y="72"/>
                </a:cubicBezTo>
                <a:cubicBezTo>
                  <a:pt x="23" y="72"/>
                  <a:pt x="24" y="73"/>
                  <a:pt x="25" y="73"/>
                </a:cubicBezTo>
                <a:cubicBezTo>
                  <a:pt x="29" y="82"/>
                  <a:pt x="29" y="82"/>
                  <a:pt x="29" y="82"/>
                </a:cubicBezTo>
                <a:cubicBezTo>
                  <a:pt x="37" y="82"/>
                  <a:pt x="37" y="82"/>
                  <a:pt x="37" y="82"/>
                </a:cubicBezTo>
                <a:cubicBezTo>
                  <a:pt x="41" y="73"/>
                  <a:pt x="41" y="73"/>
                  <a:pt x="41" y="73"/>
                </a:cubicBezTo>
                <a:cubicBezTo>
                  <a:pt x="42" y="73"/>
                  <a:pt x="43" y="72"/>
                  <a:pt x="44" y="72"/>
                </a:cubicBezTo>
                <a:cubicBezTo>
                  <a:pt x="53" y="76"/>
                  <a:pt x="53" y="76"/>
                  <a:pt x="53" y="76"/>
                </a:cubicBezTo>
                <a:cubicBezTo>
                  <a:pt x="59" y="70"/>
                  <a:pt x="59" y="70"/>
                  <a:pt x="59" y="70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0"/>
                  <a:pt x="56" y="59"/>
                  <a:pt x="56" y="58"/>
                </a:cubicBezTo>
                <a:lnTo>
                  <a:pt x="65" y="54"/>
                </a:lnTo>
                <a:close/>
                <a:moveTo>
                  <a:pt x="33" y="36"/>
                </a:moveTo>
                <a:cubicBezTo>
                  <a:pt x="25" y="36"/>
                  <a:pt x="19" y="42"/>
                  <a:pt x="19" y="50"/>
                </a:cubicBezTo>
                <a:cubicBezTo>
                  <a:pt x="19" y="58"/>
                  <a:pt x="25" y="64"/>
                  <a:pt x="33" y="64"/>
                </a:cubicBezTo>
                <a:cubicBezTo>
                  <a:pt x="40" y="64"/>
                  <a:pt x="46" y="58"/>
                  <a:pt x="46" y="50"/>
                </a:cubicBezTo>
                <a:cubicBezTo>
                  <a:pt x="46" y="42"/>
                  <a:pt x="40" y="36"/>
                  <a:pt x="33" y="36"/>
                </a:cubicBezTo>
                <a:close/>
                <a:moveTo>
                  <a:pt x="85" y="103"/>
                </a:moveTo>
                <a:cubicBezTo>
                  <a:pt x="77" y="103"/>
                  <a:pt x="77" y="103"/>
                  <a:pt x="77" y="103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21"/>
          <p:cNvSpPr>
            <a:spLocks noEditPoints="1"/>
          </p:cNvSpPr>
          <p:nvPr/>
        </p:nvSpPr>
        <p:spPr bwMode="auto">
          <a:xfrm>
            <a:off x="1112838" y="3267075"/>
            <a:ext cx="577850" cy="327025"/>
          </a:xfrm>
          <a:custGeom>
            <a:avLst/>
            <a:gdLst>
              <a:gd name="T0" fmla="*/ 36 w 152"/>
              <a:gd name="T1" fmla="*/ 70 h 86"/>
              <a:gd name="T2" fmla="*/ 35 w 152"/>
              <a:gd name="T3" fmla="*/ 64 h 86"/>
              <a:gd name="T4" fmla="*/ 44 w 152"/>
              <a:gd name="T5" fmla="*/ 56 h 86"/>
              <a:gd name="T6" fmla="*/ 49 w 152"/>
              <a:gd name="T7" fmla="*/ 60 h 86"/>
              <a:gd name="T8" fmla="*/ 42 w 152"/>
              <a:gd name="T9" fmla="*/ 70 h 86"/>
              <a:gd name="T10" fmla="*/ 92 w 152"/>
              <a:gd name="T11" fmla="*/ 62 h 86"/>
              <a:gd name="T12" fmla="*/ 111 w 152"/>
              <a:gd name="T13" fmla="*/ 70 h 86"/>
              <a:gd name="T14" fmla="*/ 112 w 152"/>
              <a:gd name="T15" fmla="*/ 62 h 86"/>
              <a:gd name="T16" fmla="*/ 93 w 152"/>
              <a:gd name="T17" fmla="*/ 77 h 86"/>
              <a:gd name="T18" fmla="*/ 101 w 152"/>
              <a:gd name="T19" fmla="*/ 77 h 86"/>
              <a:gd name="T20" fmla="*/ 103 w 152"/>
              <a:gd name="T21" fmla="*/ 70 h 86"/>
              <a:gd name="T22" fmla="*/ 83 w 152"/>
              <a:gd name="T23" fmla="*/ 83 h 86"/>
              <a:gd name="T24" fmla="*/ 91 w 152"/>
              <a:gd name="T25" fmla="*/ 83 h 86"/>
              <a:gd name="T26" fmla="*/ 93 w 152"/>
              <a:gd name="T27" fmla="*/ 77 h 86"/>
              <a:gd name="T28" fmla="*/ 71 w 152"/>
              <a:gd name="T29" fmla="*/ 84 h 86"/>
              <a:gd name="T30" fmla="*/ 81 w 152"/>
              <a:gd name="T31" fmla="*/ 83 h 86"/>
              <a:gd name="T32" fmla="*/ 48 w 152"/>
              <a:gd name="T33" fmla="*/ 77 h 86"/>
              <a:gd name="T34" fmla="*/ 58 w 152"/>
              <a:gd name="T35" fmla="*/ 59 h 86"/>
              <a:gd name="T36" fmla="*/ 52 w 152"/>
              <a:gd name="T37" fmla="*/ 59 h 86"/>
              <a:gd name="T38" fmla="*/ 42 w 152"/>
              <a:gd name="T39" fmla="*/ 77 h 86"/>
              <a:gd name="T40" fmla="*/ 48 w 152"/>
              <a:gd name="T41" fmla="*/ 77 h 86"/>
              <a:gd name="T42" fmla="*/ 66 w 152"/>
              <a:gd name="T43" fmla="*/ 70 h 86"/>
              <a:gd name="T44" fmla="*/ 62 w 152"/>
              <a:gd name="T45" fmla="*/ 63 h 86"/>
              <a:gd name="T46" fmla="*/ 50 w 152"/>
              <a:gd name="T47" fmla="*/ 75 h 86"/>
              <a:gd name="T48" fmla="*/ 54 w 152"/>
              <a:gd name="T49" fmla="*/ 82 h 86"/>
              <a:gd name="T50" fmla="*/ 70 w 152"/>
              <a:gd name="T51" fmla="*/ 80 h 86"/>
              <a:gd name="T52" fmla="*/ 71 w 152"/>
              <a:gd name="T53" fmla="*/ 72 h 86"/>
              <a:gd name="T54" fmla="*/ 65 w 152"/>
              <a:gd name="T55" fmla="*/ 72 h 86"/>
              <a:gd name="T56" fmla="*/ 59 w 152"/>
              <a:gd name="T57" fmla="*/ 85 h 86"/>
              <a:gd name="T58" fmla="*/ 66 w 152"/>
              <a:gd name="T59" fmla="*/ 84 h 86"/>
              <a:gd name="T60" fmla="*/ 131 w 152"/>
              <a:gd name="T61" fmla="*/ 0 h 86"/>
              <a:gd name="T62" fmla="*/ 126 w 152"/>
              <a:gd name="T63" fmla="*/ 51 h 86"/>
              <a:gd name="T64" fmla="*/ 152 w 152"/>
              <a:gd name="T65" fmla="*/ 41 h 86"/>
              <a:gd name="T66" fmla="*/ 82 w 152"/>
              <a:gd name="T67" fmla="*/ 22 h 86"/>
              <a:gd name="T68" fmla="*/ 75 w 152"/>
              <a:gd name="T69" fmla="*/ 22 h 86"/>
              <a:gd name="T70" fmla="*/ 52 w 152"/>
              <a:gd name="T71" fmla="*/ 33 h 86"/>
              <a:gd name="T72" fmla="*/ 72 w 152"/>
              <a:gd name="T73" fmla="*/ 39 h 86"/>
              <a:gd name="T74" fmla="*/ 112 w 152"/>
              <a:gd name="T75" fmla="*/ 62 h 86"/>
              <a:gd name="T76" fmla="*/ 118 w 152"/>
              <a:gd name="T77" fmla="*/ 54 h 86"/>
              <a:gd name="T78" fmla="*/ 112 w 152"/>
              <a:gd name="T79" fmla="*/ 62 h 86"/>
              <a:gd name="T80" fmla="*/ 38 w 152"/>
              <a:gd name="T81" fmla="*/ 61 h 86"/>
              <a:gd name="T82" fmla="*/ 22 w 152"/>
              <a:gd name="T83" fmla="*/ 57 h 86"/>
              <a:gd name="T84" fmla="*/ 31 w 152"/>
              <a:gd name="T85" fmla="*/ 0 h 86"/>
              <a:gd name="T86" fmla="*/ 36 w 152"/>
              <a:gd name="T87" fmla="*/ 62 h 86"/>
              <a:gd name="T88" fmla="*/ 50 w 152"/>
              <a:gd name="T89" fmla="*/ 2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2" h="86">
                <a:moveTo>
                  <a:pt x="39" y="71"/>
                </a:moveTo>
                <a:cubicBezTo>
                  <a:pt x="38" y="72"/>
                  <a:pt x="37" y="71"/>
                  <a:pt x="36" y="70"/>
                </a:cubicBezTo>
                <a:cubicBezTo>
                  <a:pt x="35" y="69"/>
                  <a:pt x="34" y="68"/>
                  <a:pt x="34" y="67"/>
                </a:cubicBezTo>
                <a:cubicBezTo>
                  <a:pt x="34" y="66"/>
                  <a:pt x="34" y="65"/>
                  <a:pt x="35" y="64"/>
                </a:cubicBezTo>
                <a:cubicBezTo>
                  <a:pt x="41" y="57"/>
                  <a:pt x="41" y="57"/>
                  <a:pt x="41" y="57"/>
                </a:cubicBezTo>
                <a:cubicBezTo>
                  <a:pt x="42" y="56"/>
                  <a:pt x="43" y="56"/>
                  <a:pt x="44" y="56"/>
                </a:cubicBezTo>
                <a:cubicBezTo>
                  <a:pt x="45" y="55"/>
                  <a:pt x="47" y="56"/>
                  <a:pt x="48" y="57"/>
                </a:cubicBezTo>
                <a:cubicBezTo>
                  <a:pt x="49" y="58"/>
                  <a:pt x="49" y="59"/>
                  <a:pt x="49" y="60"/>
                </a:cubicBezTo>
                <a:cubicBezTo>
                  <a:pt x="49" y="61"/>
                  <a:pt x="49" y="62"/>
                  <a:pt x="48" y="63"/>
                </a:cubicBezTo>
                <a:cubicBezTo>
                  <a:pt x="42" y="70"/>
                  <a:pt x="42" y="70"/>
                  <a:pt x="42" y="70"/>
                </a:cubicBezTo>
                <a:cubicBezTo>
                  <a:pt x="41" y="71"/>
                  <a:pt x="40" y="71"/>
                  <a:pt x="39" y="71"/>
                </a:cubicBezTo>
                <a:close/>
                <a:moveTo>
                  <a:pt x="92" y="62"/>
                </a:moveTo>
                <a:cubicBezTo>
                  <a:pt x="92" y="62"/>
                  <a:pt x="104" y="72"/>
                  <a:pt x="107" y="72"/>
                </a:cubicBezTo>
                <a:cubicBezTo>
                  <a:pt x="109" y="72"/>
                  <a:pt x="110" y="72"/>
                  <a:pt x="111" y="70"/>
                </a:cubicBezTo>
                <a:cubicBezTo>
                  <a:pt x="112" y="69"/>
                  <a:pt x="113" y="67"/>
                  <a:pt x="113" y="66"/>
                </a:cubicBezTo>
                <a:cubicBezTo>
                  <a:pt x="113" y="64"/>
                  <a:pt x="112" y="63"/>
                  <a:pt x="112" y="62"/>
                </a:cubicBezTo>
                <a:moveTo>
                  <a:pt x="83" y="68"/>
                </a:moveTo>
                <a:cubicBezTo>
                  <a:pt x="93" y="77"/>
                  <a:pt x="93" y="77"/>
                  <a:pt x="93" y="77"/>
                </a:cubicBezTo>
                <a:cubicBezTo>
                  <a:pt x="94" y="78"/>
                  <a:pt x="96" y="78"/>
                  <a:pt x="97" y="79"/>
                </a:cubicBezTo>
                <a:cubicBezTo>
                  <a:pt x="99" y="79"/>
                  <a:pt x="100" y="78"/>
                  <a:pt x="101" y="77"/>
                </a:cubicBezTo>
                <a:cubicBezTo>
                  <a:pt x="103" y="76"/>
                  <a:pt x="104" y="74"/>
                  <a:pt x="104" y="72"/>
                </a:cubicBezTo>
                <a:cubicBezTo>
                  <a:pt x="103" y="72"/>
                  <a:pt x="103" y="71"/>
                  <a:pt x="103" y="70"/>
                </a:cubicBezTo>
                <a:moveTo>
                  <a:pt x="78" y="78"/>
                </a:moveTo>
                <a:cubicBezTo>
                  <a:pt x="83" y="83"/>
                  <a:pt x="83" y="83"/>
                  <a:pt x="83" y="83"/>
                </a:cubicBezTo>
                <a:cubicBezTo>
                  <a:pt x="84" y="84"/>
                  <a:pt x="85" y="84"/>
                  <a:pt x="87" y="85"/>
                </a:cubicBezTo>
                <a:cubicBezTo>
                  <a:pt x="88" y="85"/>
                  <a:pt x="90" y="84"/>
                  <a:pt x="91" y="83"/>
                </a:cubicBezTo>
                <a:cubicBezTo>
                  <a:pt x="93" y="82"/>
                  <a:pt x="93" y="80"/>
                  <a:pt x="93" y="78"/>
                </a:cubicBezTo>
                <a:cubicBezTo>
                  <a:pt x="93" y="78"/>
                  <a:pt x="93" y="77"/>
                  <a:pt x="93" y="77"/>
                </a:cubicBezTo>
                <a:moveTo>
                  <a:pt x="68" y="82"/>
                </a:moveTo>
                <a:cubicBezTo>
                  <a:pt x="71" y="84"/>
                  <a:pt x="71" y="84"/>
                  <a:pt x="71" y="84"/>
                </a:cubicBezTo>
                <a:cubicBezTo>
                  <a:pt x="72" y="85"/>
                  <a:pt x="74" y="85"/>
                  <a:pt x="76" y="85"/>
                </a:cubicBezTo>
                <a:cubicBezTo>
                  <a:pt x="78" y="85"/>
                  <a:pt x="80" y="84"/>
                  <a:pt x="81" y="83"/>
                </a:cubicBezTo>
                <a:cubicBezTo>
                  <a:pt x="81" y="83"/>
                  <a:pt x="82" y="82"/>
                  <a:pt x="82" y="82"/>
                </a:cubicBezTo>
                <a:moveTo>
                  <a:pt x="48" y="77"/>
                </a:moveTo>
                <a:cubicBezTo>
                  <a:pt x="59" y="65"/>
                  <a:pt x="59" y="65"/>
                  <a:pt x="59" y="65"/>
                </a:cubicBezTo>
                <a:cubicBezTo>
                  <a:pt x="60" y="63"/>
                  <a:pt x="60" y="60"/>
                  <a:pt x="58" y="59"/>
                </a:cubicBezTo>
                <a:cubicBezTo>
                  <a:pt x="57" y="58"/>
                  <a:pt x="56" y="57"/>
                  <a:pt x="55" y="57"/>
                </a:cubicBezTo>
                <a:cubicBezTo>
                  <a:pt x="53" y="58"/>
                  <a:pt x="52" y="58"/>
                  <a:pt x="52" y="59"/>
                </a:cubicBezTo>
                <a:cubicBezTo>
                  <a:pt x="41" y="71"/>
                  <a:pt x="41" y="71"/>
                  <a:pt x="41" y="71"/>
                </a:cubicBezTo>
                <a:cubicBezTo>
                  <a:pt x="40" y="72"/>
                  <a:pt x="40" y="75"/>
                  <a:pt x="42" y="77"/>
                </a:cubicBezTo>
                <a:cubicBezTo>
                  <a:pt x="43" y="78"/>
                  <a:pt x="44" y="78"/>
                  <a:pt x="45" y="78"/>
                </a:cubicBezTo>
                <a:cubicBezTo>
                  <a:pt x="46" y="78"/>
                  <a:pt x="47" y="78"/>
                  <a:pt x="48" y="77"/>
                </a:cubicBezTo>
                <a:close/>
                <a:moveTo>
                  <a:pt x="57" y="81"/>
                </a:moveTo>
                <a:cubicBezTo>
                  <a:pt x="66" y="70"/>
                  <a:pt x="66" y="70"/>
                  <a:pt x="66" y="70"/>
                </a:cubicBezTo>
                <a:cubicBezTo>
                  <a:pt x="68" y="68"/>
                  <a:pt x="68" y="65"/>
                  <a:pt x="66" y="64"/>
                </a:cubicBezTo>
                <a:cubicBezTo>
                  <a:pt x="65" y="63"/>
                  <a:pt x="64" y="62"/>
                  <a:pt x="62" y="63"/>
                </a:cubicBezTo>
                <a:cubicBezTo>
                  <a:pt x="61" y="63"/>
                  <a:pt x="60" y="63"/>
                  <a:pt x="60" y="64"/>
                </a:cubicBezTo>
                <a:cubicBezTo>
                  <a:pt x="50" y="75"/>
                  <a:pt x="50" y="75"/>
                  <a:pt x="50" y="75"/>
                </a:cubicBezTo>
                <a:cubicBezTo>
                  <a:pt x="48" y="77"/>
                  <a:pt x="48" y="79"/>
                  <a:pt x="50" y="81"/>
                </a:cubicBezTo>
                <a:cubicBezTo>
                  <a:pt x="51" y="82"/>
                  <a:pt x="53" y="83"/>
                  <a:pt x="54" y="82"/>
                </a:cubicBezTo>
                <a:cubicBezTo>
                  <a:pt x="55" y="82"/>
                  <a:pt x="56" y="82"/>
                  <a:pt x="57" y="81"/>
                </a:cubicBezTo>
                <a:close/>
                <a:moveTo>
                  <a:pt x="70" y="80"/>
                </a:moveTo>
                <a:cubicBezTo>
                  <a:pt x="71" y="78"/>
                  <a:pt x="71" y="78"/>
                  <a:pt x="71" y="78"/>
                </a:cubicBezTo>
                <a:cubicBezTo>
                  <a:pt x="73" y="76"/>
                  <a:pt x="73" y="73"/>
                  <a:pt x="71" y="72"/>
                </a:cubicBezTo>
                <a:cubicBezTo>
                  <a:pt x="70" y="71"/>
                  <a:pt x="69" y="70"/>
                  <a:pt x="67" y="71"/>
                </a:cubicBezTo>
                <a:cubicBezTo>
                  <a:pt x="66" y="71"/>
                  <a:pt x="65" y="71"/>
                  <a:pt x="65" y="72"/>
                </a:cubicBezTo>
                <a:cubicBezTo>
                  <a:pt x="59" y="78"/>
                  <a:pt x="59" y="78"/>
                  <a:pt x="59" y="78"/>
                </a:cubicBezTo>
                <a:cubicBezTo>
                  <a:pt x="57" y="80"/>
                  <a:pt x="57" y="83"/>
                  <a:pt x="59" y="85"/>
                </a:cubicBezTo>
                <a:cubicBezTo>
                  <a:pt x="60" y="86"/>
                  <a:pt x="62" y="86"/>
                  <a:pt x="63" y="86"/>
                </a:cubicBezTo>
                <a:cubicBezTo>
                  <a:pt x="64" y="86"/>
                  <a:pt x="65" y="85"/>
                  <a:pt x="66" y="84"/>
                </a:cubicBezTo>
                <a:lnTo>
                  <a:pt x="70" y="80"/>
                </a:lnTo>
                <a:close/>
                <a:moveTo>
                  <a:pt x="131" y="0"/>
                </a:moveTo>
                <a:cubicBezTo>
                  <a:pt x="121" y="5"/>
                  <a:pt x="107" y="13"/>
                  <a:pt x="105" y="14"/>
                </a:cubicBezTo>
                <a:cubicBezTo>
                  <a:pt x="107" y="18"/>
                  <a:pt x="116" y="32"/>
                  <a:pt x="126" y="51"/>
                </a:cubicBezTo>
                <a:cubicBezTo>
                  <a:pt x="128" y="54"/>
                  <a:pt x="128" y="54"/>
                  <a:pt x="128" y="54"/>
                </a:cubicBezTo>
                <a:cubicBezTo>
                  <a:pt x="152" y="41"/>
                  <a:pt x="152" y="41"/>
                  <a:pt x="152" y="41"/>
                </a:cubicBezTo>
                <a:moveTo>
                  <a:pt x="108" y="20"/>
                </a:moveTo>
                <a:cubicBezTo>
                  <a:pt x="96" y="15"/>
                  <a:pt x="89" y="22"/>
                  <a:pt x="82" y="22"/>
                </a:cubicBezTo>
                <a:cubicBezTo>
                  <a:pt x="79" y="22"/>
                  <a:pt x="77" y="22"/>
                  <a:pt x="75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4" y="22"/>
                  <a:pt x="73" y="23"/>
                  <a:pt x="73" y="23"/>
                </a:cubicBezTo>
                <a:cubicBezTo>
                  <a:pt x="52" y="33"/>
                  <a:pt x="52" y="33"/>
                  <a:pt x="52" y="33"/>
                </a:cubicBezTo>
                <a:cubicBezTo>
                  <a:pt x="43" y="38"/>
                  <a:pt x="52" y="46"/>
                  <a:pt x="55" y="45"/>
                </a:cubicBezTo>
                <a:cubicBezTo>
                  <a:pt x="59" y="44"/>
                  <a:pt x="67" y="41"/>
                  <a:pt x="72" y="39"/>
                </a:cubicBezTo>
                <a:cubicBezTo>
                  <a:pt x="75" y="37"/>
                  <a:pt x="79" y="38"/>
                  <a:pt x="82" y="40"/>
                </a:cubicBezTo>
                <a:cubicBezTo>
                  <a:pt x="91" y="47"/>
                  <a:pt x="110" y="61"/>
                  <a:pt x="112" y="62"/>
                </a:cubicBezTo>
                <a:moveTo>
                  <a:pt x="125" y="49"/>
                </a:moveTo>
                <a:cubicBezTo>
                  <a:pt x="124" y="50"/>
                  <a:pt x="119" y="53"/>
                  <a:pt x="118" y="54"/>
                </a:cubicBezTo>
                <a:cubicBezTo>
                  <a:pt x="118" y="54"/>
                  <a:pt x="117" y="55"/>
                  <a:pt x="116" y="57"/>
                </a:cubicBezTo>
                <a:cubicBezTo>
                  <a:pt x="115" y="59"/>
                  <a:pt x="113" y="62"/>
                  <a:pt x="112" y="62"/>
                </a:cubicBezTo>
                <a:moveTo>
                  <a:pt x="38" y="61"/>
                </a:moveTo>
                <a:cubicBezTo>
                  <a:pt x="38" y="61"/>
                  <a:pt x="38" y="61"/>
                  <a:pt x="38" y="61"/>
                </a:cubicBezTo>
                <a:moveTo>
                  <a:pt x="0" y="39"/>
                </a:moveTo>
                <a:cubicBezTo>
                  <a:pt x="22" y="57"/>
                  <a:pt x="22" y="57"/>
                  <a:pt x="22" y="57"/>
                </a:cubicBezTo>
                <a:cubicBezTo>
                  <a:pt x="53" y="18"/>
                  <a:pt x="53" y="18"/>
                  <a:pt x="53" y="18"/>
                </a:cubicBezTo>
                <a:cubicBezTo>
                  <a:pt x="31" y="0"/>
                  <a:pt x="31" y="0"/>
                  <a:pt x="31" y="0"/>
                </a:cubicBezTo>
                <a:moveTo>
                  <a:pt x="24" y="54"/>
                </a:moveTo>
                <a:cubicBezTo>
                  <a:pt x="30" y="59"/>
                  <a:pt x="36" y="62"/>
                  <a:pt x="36" y="62"/>
                </a:cubicBezTo>
                <a:moveTo>
                  <a:pt x="65" y="27"/>
                </a:moveTo>
                <a:cubicBezTo>
                  <a:pt x="62" y="25"/>
                  <a:pt x="56" y="23"/>
                  <a:pt x="50" y="2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3054351" y="3251200"/>
            <a:ext cx="444500" cy="358775"/>
          </a:xfrm>
          <a:custGeom>
            <a:avLst/>
            <a:gdLst>
              <a:gd name="T0" fmla="*/ 117 w 117"/>
              <a:gd name="T1" fmla="*/ 94 h 94"/>
              <a:gd name="T2" fmla="*/ 0 w 117"/>
              <a:gd name="T3" fmla="*/ 94 h 94"/>
              <a:gd name="T4" fmla="*/ 29 w 117"/>
              <a:gd name="T5" fmla="*/ 69 h 94"/>
              <a:gd name="T6" fmla="*/ 13 w 117"/>
              <a:gd name="T7" fmla="*/ 69 h 94"/>
              <a:gd name="T8" fmla="*/ 13 w 117"/>
              <a:gd name="T9" fmla="*/ 94 h 94"/>
              <a:gd name="T10" fmla="*/ 29 w 117"/>
              <a:gd name="T11" fmla="*/ 94 h 94"/>
              <a:gd name="T12" fmla="*/ 29 w 117"/>
              <a:gd name="T13" fmla="*/ 69 h 94"/>
              <a:gd name="T14" fmla="*/ 54 w 117"/>
              <a:gd name="T15" fmla="*/ 44 h 94"/>
              <a:gd name="T16" fmla="*/ 38 w 117"/>
              <a:gd name="T17" fmla="*/ 44 h 94"/>
              <a:gd name="T18" fmla="*/ 38 w 117"/>
              <a:gd name="T19" fmla="*/ 94 h 94"/>
              <a:gd name="T20" fmla="*/ 54 w 117"/>
              <a:gd name="T21" fmla="*/ 94 h 94"/>
              <a:gd name="T22" fmla="*/ 54 w 117"/>
              <a:gd name="T23" fmla="*/ 44 h 94"/>
              <a:gd name="T24" fmla="*/ 79 w 117"/>
              <a:gd name="T25" fmla="*/ 55 h 94"/>
              <a:gd name="T26" fmla="*/ 63 w 117"/>
              <a:gd name="T27" fmla="*/ 55 h 94"/>
              <a:gd name="T28" fmla="*/ 63 w 117"/>
              <a:gd name="T29" fmla="*/ 94 h 94"/>
              <a:gd name="T30" fmla="*/ 79 w 117"/>
              <a:gd name="T31" fmla="*/ 94 h 94"/>
              <a:gd name="T32" fmla="*/ 79 w 117"/>
              <a:gd name="T33" fmla="*/ 55 h 94"/>
              <a:gd name="T34" fmla="*/ 105 w 117"/>
              <a:gd name="T35" fmla="*/ 29 h 94"/>
              <a:gd name="T36" fmla="*/ 88 w 117"/>
              <a:gd name="T37" fmla="*/ 29 h 94"/>
              <a:gd name="T38" fmla="*/ 88 w 117"/>
              <a:gd name="T39" fmla="*/ 94 h 94"/>
              <a:gd name="T40" fmla="*/ 105 w 117"/>
              <a:gd name="T41" fmla="*/ 94 h 94"/>
              <a:gd name="T42" fmla="*/ 105 w 117"/>
              <a:gd name="T43" fmla="*/ 29 h 94"/>
              <a:gd name="T44" fmla="*/ 21 w 117"/>
              <a:gd name="T45" fmla="*/ 41 h 94"/>
              <a:gd name="T46" fmla="*/ 16 w 117"/>
              <a:gd name="T47" fmla="*/ 46 h 94"/>
              <a:gd name="T48" fmla="*/ 21 w 117"/>
              <a:gd name="T49" fmla="*/ 50 h 94"/>
              <a:gd name="T50" fmla="*/ 25 w 117"/>
              <a:gd name="T51" fmla="*/ 46 h 94"/>
              <a:gd name="T52" fmla="*/ 21 w 117"/>
              <a:gd name="T53" fmla="*/ 41 h 94"/>
              <a:gd name="T54" fmla="*/ 46 w 117"/>
              <a:gd name="T55" fmla="*/ 17 h 94"/>
              <a:gd name="T56" fmla="*/ 41 w 117"/>
              <a:gd name="T57" fmla="*/ 21 h 94"/>
              <a:gd name="T58" fmla="*/ 46 w 117"/>
              <a:gd name="T59" fmla="*/ 26 h 94"/>
              <a:gd name="T60" fmla="*/ 51 w 117"/>
              <a:gd name="T61" fmla="*/ 21 h 94"/>
              <a:gd name="T62" fmla="*/ 46 w 117"/>
              <a:gd name="T63" fmla="*/ 17 h 94"/>
              <a:gd name="T64" fmla="*/ 71 w 117"/>
              <a:gd name="T65" fmla="*/ 29 h 94"/>
              <a:gd name="T66" fmla="*/ 67 w 117"/>
              <a:gd name="T67" fmla="*/ 34 h 94"/>
              <a:gd name="T68" fmla="*/ 71 w 117"/>
              <a:gd name="T69" fmla="*/ 38 h 94"/>
              <a:gd name="T70" fmla="*/ 76 w 117"/>
              <a:gd name="T71" fmla="*/ 34 h 94"/>
              <a:gd name="T72" fmla="*/ 71 w 117"/>
              <a:gd name="T73" fmla="*/ 29 h 94"/>
              <a:gd name="T74" fmla="*/ 96 w 117"/>
              <a:gd name="T75" fmla="*/ 0 h 94"/>
              <a:gd name="T76" fmla="*/ 92 w 117"/>
              <a:gd name="T77" fmla="*/ 5 h 94"/>
              <a:gd name="T78" fmla="*/ 96 w 117"/>
              <a:gd name="T79" fmla="*/ 9 h 94"/>
              <a:gd name="T80" fmla="*/ 101 w 117"/>
              <a:gd name="T81" fmla="*/ 5 h 94"/>
              <a:gd name="T82" fmla="*/ 96 w 117"/>
              <a:gd name="T83" fmla="*/ 0 h 94"/>
              <a:gd name="T84" fmla="*/ 74 w 117"/>
              <a:gd name="T85" fmla="*/ 30 h 94"/>
              <a:gd name="T86" fmla="*/ 93 w 117"/>
              <a:gd name="T87" fmla="*/ 8 h 94"/>
              <a:gd name="T88" fmla="*/ 50 w 117"/>
              <a:gd name="T89" fmla="*/ 23 h 94"/>
              <a:gd name="T90" fmla="*/ 67 w 117"/>
              <a:gd name="T91" fmla="*/ 32 h 94"/>
              <a:gd name="T92" fmla="*/ 43 w 117"/>
              <a:gd name="T93" fmla="*/ 25 h 94"/>
              <a:gd name="T94" fmla="*/ 24 w 117"/>
              <a:gd name="T95" fmla="*/ 4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7" h="94">
                <a:moveTo>
                  <a:pt x="117" y="94"/>
                </a:moveTo>
                <a:cubicBezTo>
                  <a:pt x="0" y="94"/>
                  <a:pt x="0" y="94"/>
                  <a:pt x="0" y="94"/>
                </a:cubicBezTo>
                <a:moveTo>
                  <a:pt x="29" y="69"/>
                </a:moveTo>
                <a:cubicBezTo>
                  <a:pt x="13" y="69"/>
                  <a:pt x="13" y="69"/>
                  <a:pt x="13" y="69"/>
                </a:cubicBezTo>
                <a:cubicBezTo>
                  <a:pt x="13" y="94"/>
                  <a:pt x="13" y="94"/>
                  <a:pt x="13" y="94"/>
                </a:cubicBezTo>
                <a:cubicBezTo>
                  <a:pt x="29" y="94"/>
                  <a:pt x="29" y="94"/>
                  <a:pt x="29" y="94"/>
                </a:cubicBezTo>
                <a:lnTo>
                  <a:pt x="29" y="69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38" y="94"/>
                  <a:pt x="38" y="94"/>
                  <a:pt x="38" y="94"/>
                </a:cubicBezTo>
                <a:cubicBezTo>
                  <a:pt x="54" y="94"/>
                  <a:pt x="54" y="94"/>
                  <a:pt x="54" y="94"/>
                </a:cubicBezTo>
                <a:lnTo>
                  <a:pt x="54" y="44"/>
                </a:lnTo>
                <a:close/>
                <a:moveTo>
                  <a:pt x="79" y="55"/>
                </a:moveTo>
                <a:cubicBezTo>
                  <a:pt x="63" y="55"/>
                  <a:pt x="63" y="55"/>
                  <a:pt x="63" y="55"/>
                </a:cubicBezTo>
                <a:cubicBezTo>
                  <a:pt x="63" y="94"/>
                  <a:pt x="63" y="94"/>
                  <a:pt x="63" y="94"/>
                </a:cubicBezTo>
                <a:cubicBezTo>
                  <a:pt x="79" y="94"/>
                  <a:pt x="79" y="94"/>
                  <a:pt x="79" y="94"/>
                </a:cubicBezTo>
                <a:lnTo>
                  <a:pt x="79" y="55"/>
                </a:lnTo>
                <a:close/>
                <a:moveTo>
                  <a:pt x="105" y="29"/>
                </a:moveTo>
                <a:cubicBezTo>
                  <a:pt x="88" y="29"/>
                  <a:pt x="88" y="29"/>
                  <a:pt x="88" y="29"/>
                </a:cubicBezTo>
                <a:cubicBezTo>
                  <a:pt x="88" y="94"/>
                  <a:pt x="88" y="94"/>
                  <a:pt x="88" y="94"/>
                </a:cubicBezTo>
                <a:cubicBezTo>
                  <a:pt x="105" y="94"/>
                  <a:pt x="105" y="94"/>
                  <a:pt x="105" y="94"/>
                </a:cubicBezTo>
                <a:lnTo>
                  <a:pt x="105" y="29"/>
                </a:lnTo>
                <a:close/>
                <a:moveTo>
                  <a:pt x="21" y="41"/>
                </a:moveTo>
                <a:cubicBezTo>
                  <a:pt x="18" y="41"/>
                  <a:pt x="16" y="43"/>
                  <a:pt x="16" y="46"/>
                </a:cubicBezTo>
                <a:cubicBezTo>
                  <a:pt x="16" y="48"/>
                  <a:pt x="18" y="50"/>
                  <a:pt x="21" y="50"/>
                </a:cubicBezTo>
                <a:cubicBezTo>
                  <a:pt x="23" y="50"/>
                  <a:pt x="25" y="48"/>
                  <a:pt x="25" y="46"/>
                </a:cubicBezTo>
                <a:cubicBezTo>
                  <a:pt x="25" y="43"/>
                  <a:pt x="23" y="41"/>
                  <a:pt x="21" y="41"/>
                </a:cubicBezTo>
                <a:close/>
                <a:moveTo>
                  <a:pt x="46" y="17"/>
                </a:moveTo>
                <a:cubicBezTo>
                  <a:pt x="43" y="17"/>
                  <a:pt x="41" y="19"/>
                  <a:pt x="41" y="21"/>
                </a:cubicBezTo>
                <a:cubicBezTo>
                  <a:pt x="41" y="24"/>
                  <a:pt x="43" y="26"/>
                  <a:pt x="46" y="26"/>
                </a:cubicBezTo>
                <a:cubicBezTo>
                  <a:pt x="48" y="26"/>
                  <a:pt x="51" y="24"/>
                  <a:pt x="51" y="21"/>
                </a:cubicBezTo>
                <a:cubicBezTo>
                  <a:pt x="51" y="19"/>
                  <a:pt x="48" y="17"/>
                  <a:pt x="46" y="17"/>
                </a:cubicBezTo>
                <a:close/>
                <a:moveTo>
                  <a:pt x="71" y="29"/>
                </a:moveTo>
                <a:cubicBezTo>
                  <a:pt x="69" y="29"/>
                  <a:pt x="67" y="31"/>
                  <a:pt x="67" y="34"/>
                </a:cubicBezTo>
                <a:cubicBezTo>
                  <a:pt x="67" y="36"/>
                  <a:pt x="69" y="38"/>
                  <a:pt x="71" y="38"/>
                </a:cubicBezTo>
                <a:cubicBezTo>
                  <a:pt x="74" y="38"/>
                  <a:pt x="76" y="36"/>
                  <a:pt x="76" y="34"/>
                </a:cubicBezTo>
                <a:cubicBezTo>
                  <a:pt x="76" y="31"/>
                  <a:pt x="74" y="29"/>
                  <a:pt x="71" y="29"/>
                </a:cubicBezTo>
                <a:close/>
                <a:moveTo>
                  <a:pt x="96" y="0"/>
                </a:moveTo>
                <a:cubicBezTo>
                  <a:pt x="94" y="0"/>
                  <a:pt x="92" y="2"/>
                  <a:pt x="92" y="5"/>
                </a:cubicBezTo>
                <a:cubicBezTo>
                  <a:pt x="92" y="7"/>
                  <a:pt x="94" y="9"/>
                  <a:pt x="96" y="9"/>
                </a:cubicBezTo>
                <a:cubicBezTo>
                  <a:pt x="99" y="9"/>
                  <a:pt x="101" y="7"/>
                  <a:pt x="101" y="5"/>
                </a:cubicBezTo>
                <a:cubicBezTo>
                  <a:pt x="101" y="2"/>
                  <a:pt x="99" y="0"/>
                  <a:pt x="96" y="0"/>
                </a:cubicBezTo>
                <a:close/>
                <a:moveTo>
                  <a:pt x="74" y="30"/>
                </a:moveTo>
                <a:cubicBezTo>
                  <a:pt x="93" y="8"/>
                  <a:pt x="93" y="8"/>
                  <a:pt x="93" y="8"/>
                </a:cubicBezTo>
                <a:moveTo>
                  <a:pt x="50" y="23"/>
                </a:moveTo>
                <a:cubicBezTo>
                  <a:pt x="67" y="32"/>
                  <a:pt x="67" y="32"/>
                  <a:pt x="67" y="32"/>
                </a:cubicBezTo>
                <a:moveTo>
                  <a:pt x="43" y="25"/>
                </a:moveTo>
                <a:cubicBezTo>
                  <a:pt x="24" y="42"/>
                  <a:pt x="24" y="42"/>
                  <a:pt x="24" y="42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Freeform 23"/>
          <p:cNvSpPr>
            <a:spLocks noEditPoints="1"/>
          </p:cNvSpPr>
          <p:nvPr/>
        </p:nvSpPr>
        <p:spPr bwMode="auto">
          <a:xfrm>
            <a:off x="8732838" y="3228975"/>
            <a:ext cx="341313" cy="403225"/>
          </a:xfrm>
          <a:custGeom>
            <a:avLst/>
            <a:gdLst>
              <a:gd name="T0" fmla="*/ 215 w 215"/>
              <a:gd name="T1" fmla="*/ 105 h 254"/>
              <a:gd name="T2" fmla="*/ 215 w 215"/>
              <a:gd name="T3" fmla="*/ 254 h 254"/>
              <a:gd name="T4" fmla="*/ 0 w 215"/>
              <a:gd name="T5" fmla="*/ 254 h 254"/>
              <a:gd name="T6" fmla="*/ 0 w 215"/>
              <a:gd name="T7" fmla="*/ 105 h 254"/>
              <a:gd name="T8" fmla="*/ 215 w 215"/>
              <a:gd name="T9" fmla="*/ 254 h 254"/>
              <a:gd name="T10" fmla="*/ 107 w 215"/>
              <a:gd name="T11" fmla="*/ 180 h 254"/>
              <a:gd name="T12" fmla="*/ 0 w 215"/>
              <a:gd name="T13" fmla="*/ 254 h 254"/>
              <a:gd name="T14" fmla="*/ 215 w 215"/>
              <a:gd name="T15" fmla="*/ 105 h 254"/>
              <a:gd name="T16" fmla="*/ 143 w 215"/>
              <a:gd name="T17" fmla="*/ 180 h 254"/>
              <a:gd name="T18" fmla="*/ 0 w 215"/>
              <a:gd name="T19" fmla="*/ 105 h 254"/>
              <a:gd name="T20" fmla="*/ 74 w 215"/>
              <a:gd name="T21" fmla="*/ 180 h 254"/>
              <a:gd name="T22" fmla="*/ 189 w 215"/>
              <a:gd name="T23" fmla="*/ 101 h 254"/>
              <a:gd name="T24" fmla="*/ 189 w 215"/>
              <a:gd name="T25" fmla="*/ 48 h 254"/>
              <a:gd name="T26" fmla="*/ 143 w 215"/>
              <a:gd name="T27" fmla="*/ 0 h 254"/>
              <a:gd name="T28" fmla="*/ 26 w 215"/>
              <a:gd name="T29" fmla="*/ 0 h 254"/>
              <a:gd name="T30" fmla="*/ 26 w 215"/>
              <a:gd name="T31" fmla="*/ 101 h 254"/>
              <a:gd name="T32" fmla="*/ 189 w 215"/>
              <a:gd name="T33" fmla="*/ 48 h 254"/>
              <a:gd name="T34" fmla="*/ 143 w 215"/>
              <a:gd name="T35" fmla="*/ 0 h 254"/>
              <a:gd name="T36" fmla="*/ 143 w 215"/>
              <a:gd name="T37" fmla="*/ 48 h 254"/>
              <a:gd name="T38" fmla="*/ 189 w 215"/>
              <a:gd name="T39" fmla="*/ 48 h 254"/>
              <a:gd name="T40" fmla="*/ 71 w 215"/>
              <a:gd name="T41" fmla="*/ 74 h 254"/>
              <a:gd name="T42" fmla="*/ 50 w 215"/>
              <a:gd name="T43" fmla="*/ 74 h 254"/>
              <a:gd name="T44" fmla="*/ 160 w 215"/>
              <a:gd name="T45" fmla="*/ 74 h 254"/>
              <a:gd name="T46" fmla="*/ 95 w 215"/>
              <a:gd name="T47" fmla="*/ 74 h 254"/>
              <a:gd name="T48" fmla="*/ 50 w 215"/>
              <a:gd name="T49" fmla="*/ 98 h 254"/>
              <a:gd name="T50" fmla="*/ 112 w 215"/>
              <a:gd name="T51" fmla="*/ 98 h 254"/>
              <a:gd name="T52" fmla="*/ 160 w 215"/>
              <a:gd name="T53" fmla="*/ 98 h 254"/>
              <a:gd name="T54" fmla="*/ 136 w 215"/>
              <a:gd name="T55" fmla="*/ 98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5" h="254">
                <a:moveTo>
                  <a:pt x="215" y="105"/>
                </a:moveTo>
                <a:lnTo>
                  <a:pt x="215" y="254"/>
                </a:lnTo>
                <a:lnTo>
                  <a:pt x="0" y="254"/>
                </a:lnTo>
                <a:lnTo>
                  <a:pt x="0" y="105"/>
                </a:lnTo>
                <a:moveTo>
                  <a:pt x="215" y="254"/>
                </a:moveTo>
                <a:lnTo>
                  <a:pt x="107" y="180"/>
                </a:lnTo>
                <a:lnTo>
                  <a:pt x="0" y="254"/>
                </a:lnTo>
                <a:moveTo>
                  <a:pt x="215" y="105"/>
                </a:moveTo>
                <a:lnTo>
                  <a:pt x="143" y="180"/>
                </a:lnTo>
                <a:moveTo>
                  <a:pt x="0" y="105"/>
                </a:moveTo>
                <a:lnTo>
                  <a:pt x="74" y="180"/>
                </a:lnTo>
                <a:moveTo>
                  <a:pt x="189" y="101"/>
                </a:moveTo>
                <a:lnTo>
                  <a:pt x="189" y="48"/>
                </a:lnTo>
                <a:moveTo>
                  <a:pt x="143" y="0"/>
                </a:moveTo>
                <a:lnTo>
                  <a:pt x="26" y="0"/>
                </a:lnTo>
                <a:lnTo>
                  <a:pt x="26" y="101"/>
                </a:lnTo>
                <a:moveTo>
                  <a:pt x="189" y="48"/>
                </a:moveTo>
                <a:lnTo>
                  <a:pt x="143" y="0"/>
                </a:lnTo>
                <a:lnTo>
                  <a:pt x="143" y="48"/>
                </a:lnTo>
                <a:lnTo>
                  <a:pt x="189" y="48"/>
                </a:lnTo>
                <a:moveTo>
                  <a:pt x="71" y="74"/>
                </a:moveTo>
                <a:lnTo>
                  <a:pt x="50" y="74"/>
                </a:lnTo>
                <a:moveTo>
                  <a:pt x="160" y="74"/>
                </a:moveTo>
                <a:lnTo>
                  <a:pt x="95" y="74"/>
                </a:lnTo>
                <a:moveTo>
                  <a:pt x="50" y="98"/>
                </a:moveTo>
                <a:lnTo>
                  <a:pt x="112" y="98"/>
                </a:lnTo>
                <a:moveTo>
                  <a:pt x="160" y="98"/>
                </a:moveTo>
                <a:lnTo>
                  <a:pt x="136" y="98"/>
                </a:ln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10601326" y="3224213"/>
            <a:ext cx="384175" cy="385763"/>
          </a:xfrm>
          <a:custGeom>
            <a:avLst/>
            <a:gdLst>
              <a:gd name="T0" fmla="*/ 86 w 101"/>
              <a:gd name="T1" fmla="*/ 28 h 101"/>
              <a:gd name="T2" fmla="*/ 94 w 101"/>
              <a:gd name="T3" fmla="*/ 54 h 101"/>
              <a:gd name="T4" fmla="*/ 47 w 101"/>
              <a:gd name="T5" fmla="*/ 101 h 101"/>
              <a:gd name="T6" fmla="*/ 0 w 101"/>
              <a:gd name="T7" fmla="*/ 54 h 101"/>
              <a:gd name="T8" fmla="*/ 47 w 101"/>
              <a:gd name="T9" fmla="*/ 6 h 101"/>
              <a:gd name="T10" fmla="*/ 73 w 101"/>
              <a:gd name="T11" fmla="*/ 14 h 101"/>
              <a:gd name="T12" fmla="*/ 65 w 101"/>
              <a:gd name="T13" fmla="*/ 23 h 101"/>
              <a:gd name="T14" fmla="*/ 47 w 101"/>
              <a:gd name="T15" fmla="*/ 18 h 101"/>
              <a:gd name="T16" fmla="*/ 11 w 101"/>
              <a:gd name="T17" fmla="*/ 54 h 101"/>
              <a:gd name="T18" fmla="*/ 47 w 101"/>
              <a:gd name="T19" fmla="*/ 89 h 101"/>
              <a:gd name="T20" fmla="*/ 83 w 101"/>
              <a:gd name="T21" fmla="*/ 54 h 101"/>
              <a:gd name="T22" fmla="*/ 78 w 101"/>
              <a:gd name="T23" fmla="*/ 36 h 101"/>
              <a:gd name="T24" fmla="*/ 56 w 101"/>
              <a:gd name="T25" fmla="*/ 32 h 101"/>
              <a:gd name="T26" fmla="*/ 47 w 101"/>
              <a:gd name="T27" fmla="*/ 30 h 101"/>
              <a:gd name="T28" fmla="*/ 24 w 101"/>
              <a:gd name="T29" fmla="*/ 54 h 101"/>
              <a:gd name="T30" fmla="*/ 47 w 101"/>
              <a:gd name="T31" fmla="*/ 77 h 101"/>
              <a:gd name="T32" fmla="*/ 70 w 101"/>
              <a:gd name="T33" fmla="*/ 54 h 101"/>
              <a:gd name="T34" fmla="*/ 68 w 101"/>
              <a:gd name="T35" fmla="*/ 43 h 101"/>
              <a:gd name="T36" fmla="*/ 47 w 101"/>
              <a:gd name="T37" fmla="*/ 54 h 101"/>
              <a:gd name="T38" fmla="*/ 98 w 101"/>
              <a:gd name="T39" fmla="*/ 3 h 101"/>
              <a:gd name="T40" fmla="*/ 86 w 101"/>
              <a:gd name="T41" fmla="*/ 0 h 101"/>
              <a:gd name="T42" fmla="*/ 86 w 101"/>
              <a:gd name="T43" fmla="*/ 15 h 101"/>
              <a:gd name="T44" fmla="*/ 101 w 101"/>
              <a:gd name="T45" fmla="*/ 15 h 101"/>
              <a:gd name="T46" fmla="*/ 8 w 101"/>
              <a:gd name="T47" fmla="*/ 101 h 101"/>
              <a:gd name="T48" fmla="*/ 17 w 101"/>
              <a:gd name="T49" fmla="*/ 90 h 101"/>
              <a:gd name="T50" fmla="*/ 77 w 101"/>
              <a:gd name="T51" fmla="*/ 90 h 101"/>
              <a:gd name="T52" fmla="*/ 86 w 101"/>
              <a:gd name="T53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1" h="101">
                <a:moveTo>
                  <a:pt x="86" y="28"/>
                </a:moveTo>
                <a:cubicBezTo>
                  <a:pt x="91" y="35"/>
                  <a:pt x="94" y="44"/>
                  <a:pt x="94" y="54"/>
                </a:cubicBezTo>
                <a:cubicBezTo>
                  <a:pt x="94" y="80"/>
                  <a:pt x="73" y="101"/>
                  <a:pt x="47" y="101"/>
                </a:cubicBezTo>
                <a:cubicBezTo>
                  <a:pt x="21" y="101"/>
                  <a:pt x="0" y="80"/>
                  <a:pt x="0" y="54"/>
                </a:cubicBezTo>
                <a:cubicBezTo>
                  <a:pt x="0" y="27"/>
                  <a:pt x="21" y="6"/>
                  <a:pt x="47" y="6"/>
                </a:cubicBezTo>
                <a:cubicBezTo>
                  <a:pt x="56" y="6"/>
                  <a:pt x="65" y="9"/>
                  <a:pt x="73" y="14"/>
                </a:cubicBezTo>
                <a:moveTo>
                  <a:pt x="65" y="23"/>
                </a:moveTo>
                <a:cubicBezTo>
                  <a:pt x="60" y="20"/>
                  <a:pt x="54" y="18"/>
                  <a:pt x="47" y="18"/>
                </a:cubicBezTo>
                <a:cubicBezTo>
                  <a:pt x="27" y="18"/>
                  <a:pt x="11" y="34"/>
                  <a:pt x="11" y="54"/>
                </a:cubicBezTo>
                <a:cubicBezTo>
                  <a:pt x="11" y="73"/>
                  <a:pt x="27" y="89"/>
                  <a:pt x="47" y="89"/>
                </a:cubicBezTo>
                <a:cubicBezTo>
                  <a:pt x="67" y="89"/>
                  <a:pt x="83" y="73"/>
                  <a:pt x="83" y="54"/>
                </a:cubicBezTo>
                <a:cubicBezTo>
                  <a:pt x="83" y="47"/>
                  <a:pt x="81" y="41"/>
                  <a:pt x="78" y="36"/>
                </a:cubicBezTo>
                <a:moveTo>
                  <a:pt x="56" y="32"/>
                </a:moveTo>
                <a:cubicBezTo>
                  <a:pt x="53" y="31"/>
                  <a:pt x="50" y="30"/>
                  <a:pt x="47" y="30"/>
                </a:cubicBezTo>
                <a:cubicBezTo>
                  <a:pt x="34" y="30"/>
                  <a:pt x="24" y="41"/>
                  <a:pt x="24" y="54"/>
                </a:cubicBezTo>
                <a:cubicBezTo>
                  <a:pt x="24" y="67"/>
                  <a:pt x="34" y="77"/>
                  <a:pt x="47" y="77"/>
                </a:cubicBezTo>
                <a:cubicBezTo>
                  <a:pt x="60" y="77"/>
                  <a:pt x="70" y="67"/>
                  <a:pt x="70" y="54"/>
                </a:cubicBezTo>
                <a:cubicBezTo>
                  <a:pt x="70" y="50"/>
                  <a:pt x="69" y="46"/>
                  <a:pt x="68" y="43"/>
                </a:cubicBezTo>
                <a:moveTo>
                  <a:pt x="47" y="54"/>
                </a:moveTo>
                <a:cubicBezTo>
                  <a:pt x="98" y="3"/>
                  <a:pt x="98" y="3"/>
                  <a:pt x="98" y="3"/>
                </a:cubicBezTo>
                <a:moveTo>
                  <a:pt x="86" y="0"/>
                </a:moveTo>
                <a:cubicBezTo>
                  <a:pt x="86" y="15"/>
                  <a:pt x="86" y="15"/>
                  <a:pt x="86" y="15"/>
                </a:cubicBezTo>
                <a:cubicBezTo>
                  <a:pt x="101" y="15"/>
                  <a:pt x="101" y="15"/>
                  <a:pt x="101" y="15"/>
                </a:cubicBezTo>
                <a:moveTo>
                  <a:pt x="8" y="101"/>
                </a:moveTo>
                <a:cubicBezTo>
                  <a:pt x="17" y="90"/>
                  <a:pt x="17" y="90"/>
                  <a:pt x="17" y="90"/>
                </a:cubicBezTo>
                <a:moveTo>
                  <a:pt x="77" y="90"/>
                </a:moveTo>
                <a:cubicBezTo>
                  <a:pt x="86" y="101"/>
                  <a:pt x="86" y="101"/>
                  <a:pt x="86" y="10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018844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Open Sans" panose="020B0606030504020204" pitchFamily="34" charset="0"/>
              </a:rPr>
              <a:t>INFODATA 01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830182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INFODATA 02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641519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Open Sans" panose="020B0606030504020204" pitchFamily="34" charset="0"/>
              </a:rPr>
              <a:t>INFODATA 03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453650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INFODATA 04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8264987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INFODATA 05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10076325" y="46450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Open Sans" panose="020B0606030504020204" pitchFamily="34" charset="0"/>
              </a:rPr>
              <a:t>INFODATA 06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887863" y="396875"/>
            <a:ext cx="441627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TIMELINE INFOGRAPHIC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7322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679247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94296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323096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8110645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918819" y="48800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086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6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67000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67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67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67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3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4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1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2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5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6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3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7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8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1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2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5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6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9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/>
          <p:bldP spid="28" grpId="0"/>
          <p:bldP spid="29" grpId="0"/>
          <p:bldP spid="30" grpId="0"/>
          <p:bldP spid="31" grpId="0"/>
          <p:bldP spid="32" grpId="0"/>
          <p:bldP spid="34" grpId="0"/>
          <p:bldP spid="35" grpId="0"/>
          <p:bldP spid="36" grpId="0"/>
          <p:bldP spid="37" grpId="0"/>
          <p:bldP spid="38" grpId="0"/>
          <p:bldP spid="3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8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9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7" grpId="0"/>
          <p:bldP spid="28" grpId="0"/>
          <p:bldP spid="29" grpId="0"/>
          <p:bldP spid="30" grpId="0"/>
          <p:bldP spid="31" grpId="0"/>
          <p:bldP spid="32" grpId="0"/>
          <p:bldP spid="34" grpId="0"/>
          <p:bldP spid="35" grpId="0"/>
          <p:bldP spid="36" grpId="0"/>
          <p:bldP spid="37" grpId="0"/>
          <p:bldP spid="38" grpId="0"/>
          <p:bldP spid="3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1588" y="5497513"/>
            <a:ext cx="12187237" cy="44450"/>
          </a:xfrm>
          <a:custGeom>
            <a:avLst/>
            <a:gdLst>
              <a:gd name="T0" fmla="*/ 3172 w 3212"/>
              <a:gd name="T1" fmla="*/ 6 h 12"/>
              <a:gd name="T2" fmla="*/ 3126 w 3212"/>
              <a:gd name="T3" fmla="*/ 0 h 12"/>
              <a:gd name="T4" fmla="*/ 3046 w 3212"/>
              <a:gd name="T5" fmla="*/ 12 h 12"/>
              <a:gd name="T6" fmla="*/ 3012 w 3212"/>
              <a:gd name="T7" fmla="*/ 6 h 12"/>
              <a:gd name="T8" fmla="*/ 2960 w 3212"/>
              <a:gd name="T9" fmla="*/ 6 h 12"/>
              <a:gd name="T10" fmla="*/ 2886 w 3212"/>
              <a:gd name="T11" fmla="*/ 12 h 12"/>
              <a:gd name="T12" fmla="*/ 2846 w 3212"/>
              <a:gd name="T13" fmla="*/ 0 h 12"/>
              <a:gd name="T14" fmla="*/ 2806 w 3212"/>
              <a:gd name="T15" fmla="*/ 12 h 12"/>
              <a:gd name="T16" fmla="*/ 2732 w 3212"/>
              <a:gd name="T17" fmla="*/ 6 h 12"/>
              <a:gd name="T18" fmla="*/ 2686 w 3212"/>
              <a:gd name="T19" fmla="*/ 0 h 12"/>
              <a:gd name="T20" fmla="*/ 2606 w 3212"/>
              <a:gd name="T21" fmla="*/ 12 h 12"/>
              <a:gd name="T22" fmla="*/ 2572 w 3212"/>
              <a:gd name="T23" fmla="*/ 6 h 12"/>
              <a:gd name="T24" fmla="*/ 2520 w 3212"/>
              <a:gd name="T25" fmla="*/ 6 h 12"/>
              <a:gd name="T26" fmla="*/ 2446 w 3212"/>
              <a:gd name="T27" fmla="*/ 12 h 12"/>
              <a:gd name="T28" fmla="*/ 2406 w 3212"/>
              <a:gd name="T29" fmla="*/ 0 h 12"/>
              <a:gd name="T30" fmla="*/ 2366 w 3212"/>
              <a:gd name="T31" fmla="*/ 12 h 12"/>
              <a:gd name="T32" fmla="*/ 2292 w 3212"/>
              <a:gd name="T33" fmla="*/ 6 h 12"/>
              <a:gd name="T34" fmla="*/ 2246 w 3212"/>
              <a:gd name="T35" fmla="*/ 0 h 12"/>
              <a:gd name="T36" fmla="*/ 2166 w 3212"/>
              <a:gd name="T37" fmla="*/ 12 h 12"/>
              <a:gd name="T38" fmla="*/ 2132 w 3212"/>
              <a:gd name="T39" fmla="*/ 6 h 12"/>
              <a:gd name="T40" fmla="*/ 2080 w 3212"/>
              <a:gd name="T41" fmla="*/ 6 h 12"/>
              <a:gd name="T42" fmla="*/ 2006 w 3212"/>
              <a:gd name="T43" fmla="*/ 12 h 12"/>
              <a:gd name="T44" fmla="*/ 1966 w 3212"/>
              <a:gd name="T45" fmla="*/ 0 h 12"/>
              <a:gd name="T46" fmla="*/ 1926 w 3212"/>
              <a:gd name="T47" fmla="*/ 12 h 12"/>
              <a:gd name="T48" fmla="*/ 1852 w 3212"/>
              <a:gd name="T49" fmla="*/ 6 h 12"/>
              <a:gd name="T50" fmla="*/ 1806 w 3212"/>
              <a:gd name="T51" fmla="*/ 0 h 12"/>
              <a:gd name="T52" fmla="*/ 1726 w 3212"/>
              <a:gd name="T53" fmla="*/ 12 h 12"/>
              <a:gd name="T54" fmla="*/ 1692 w 3212"/>
              <a:gd name="T55" fmla="*/ 6 h 12"/>
              <a:gd name="T56" fmla="*/ 1640 w 3212"/>
              <a:gd name="T57" fmla="*/ 6 h 12"/>
              <a:gd name="T58" fmla="*/ 1566 w 3212"/>
              <a:gd name="T59" fmla="*/ 12 h 12"/>
              <a:gd name="T60" fmla="*/ 1526 w 3212"/>
              <a:gd name="T61" fmla="*/ 0 h 12"/>
              <a:gd name="T62" fmla="*/ 1486 w 3212"/>
              <a:gd name="T63" fmla="*/ 12 h 12"/>
              <a:gd name="T64" fmla="*/ 1412 w 3212"/>
              <a:gd name="T65" fmla="*/ 6 h 12"/>
              <a:gd name="T66" fmla="*/ 1366 w 3212"/>
              <a:gd name="T67" fmla="*/ 0 h 12"/>
              <a:gd name="T68" fmla="*/ 1286 w 3212"/>
              <a:gd name="T69" fmla="*/ 12 h 12"/>
              <a:gd name="T70" fmla="*/ 1252 w 3212"/>
              <a:gd name="T71" fmla="*/ 6 h 12"/>
              <a:gd name="T72" fmla="*/ 1200 w 3212"/>
              <a:gd name="T73" fmla="*/ 6 h 12"/>
              <a:gd name="T74" fmla="*/ 1126 w 3212"/>
              <a:gd name="T75" fmla="*/ 12 h 12"/>
              <a:gd name="T76" fmla="*/ 1086 w 3212"/>
              <a:gd name="T77" fmla="*/ 0 h 12"/>
              <a:gd name="T78" fmla="*/ 1046 w 3212"/>
              <a:gd name="T79" fmla="*/ 12 h 12"/>
              <a:gd name="T80" fmla="*/ 972 w 3212"/>
              <a:gd name="T81" fmla="*/ 6 h 12"/>
              <a:gd name="T82" fmla="*/ 926 w 3212"/>
              <a:gd name="T83" fmla="*/ 0 h 12"/>
              <a:gd name="T84" fmla="*/ 846 w 3212"/>
              <a:gd name="T85" fmla="*/ 12 h 12"/>
              <a:gd name="T86" fmla="*/ 812 w 3212"/>
              <a:gd name="T87" fmla="*/ 6 h 12"/>
              <a:gd name="T88" fmla="*/ 760 w 3212"/>
              <a:gd name="T89" fmla="*/ 6 h 12"/>
              <a:gd name="T90" fmla="*/ 686 w 3212"/>
              <a:gd name="T91" fmla="*/ 12 h 12"/>
              <a:gd name="T92" fmla="*/ 646 w 3212"/>
              <a:gd name="T93" fmla="*/ 0 h 12"/>
              <a:gd name="T94" fmla="*/ 606 w 3212"/>
              <a:gd name="T95" fmla="*/ 12 h 12"/>
              <a:gd name="T96" fmla="*/ 532 w 3212"/>
              <a:gd name="T97" fmla="*/ 6 h 12"/>
              <a:gd name="T98" fmla="*/ 486 w 3212"/>
              <a:gd name="T99" fmla="*/ 0 h 12"/>
              <a:gd name="T100" fmla="*/ 406 w 3212"/>
              <a:gd name="T101" fmla="*/ 12 h 12"/>
              <a:gd name="T102" fmla="*/ 372 w 3212"/>
              <a:gd name="T103" fmla="*/ 6 h 12"/>
              <a:gd name="T104" fmla="*/ 320 w 3212"/>
              <a:gd name="T105" fmla="*/ 6 h 12"/>
              <a:gd name="T106" fmla="*/ 246 w 3212"/>
              <a:gd name="T107" fmla="*/ 12 h 12"/>
              <a:gd name="T108" fmla="*/ 206 w 3212"/>
              <a:gd name="T109" fmla="*/ 0 h 12"/>
              <a:gd name="T110" fmla="*/ 166 w 3212"/>
              <a:gd name="T111" fmla="*/ 12 h 12"/>
              <a:gd name="T112" fmla="*/ 92 w 3212"/>
              <a:gd name="T113" fmla="*/ 6 h 12"/>
              <a:gd name="T114" fmla="*/ 46 w 3212"/>
              <a:gd name="T1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12" h="12">
                <a:moveTo>
                  <a:pt x="6" y="12"/>
                </a:moveTo>
                <a:cubicBezTo>
                  <a:pt x="4" y="12"/>
                  <a:pt x="3" y="12"/>
                  <a:pt x="2" y="11"/>
                </a:cubicBezTo>
                <a:cubicBezTo>
                  <a:pt x="1" y="10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4" y="0"/>
                  <a:pt x="8" y="0"/>
                  <a:pt x="10" y="2"/>
                </a:cubicBezTo>
                <a:cubicBezTo>
                  <a:pt x="11" y="3"/>
                  <a:pt x="12" y="5"/>
                  <a:pt x="12" y="6"/>
                </a:cubicBezTo>
                <a:cubicBezTo>
                  <a:pt x="12" y="8"/>
                  <a:pt x="11" y="10"/>
                  <a:pt x="10" y="11"/>
                </a:cubicBezTo>
                <a:cubicBezTo>
                  <a:pt x="9" y="12"/>
                  <a:pt x="8" y="12"/>
                  <a:pt x="6" y="12"/>
                </a:cubicBezTo>
                <a:close/>
                <a:moveTo>
                  <a:pt x="3166" y="12"/>
                </a:moveTo>
                <a:cubicBezTo>
                  <a:pt x="3166" y="12"/>
                  <a:pt x="3166" y="12"/>
                  <a:pt x="3166" y="12"/>
                </a:cubicBezTo>
                <a:cubicBezTo>
                  <a:pt x="3169" y="12"/>
                  <a:pt x="3172" y="10"/>
                  <a:pt x="3172" y="6"/>
                </a:cubicBezTo>
                <a:cubicBezTo>
                  <a:pt x="3172" y="6"/>
                  <a:pt x="3172" y="6"/>
                  <a:pt x="3172" y="6"/>
                </a:cubicBezTo>
                <a:cubicBezTo>
                  <a:pt x="3172" y="3"/>
                  <a:pt x="3169" y="0"/>
                  <a:pt x="3166" y="0"/>
                </a:cubicBezTo>
                <a:cubicBezTo>
                  <a:pt x="3166" y="0"/>
                  <a:pt x="3166" y="0"/>
                  <a:pt x="3166" y="0"/>
                </a:cubicBezTo>
                <a:cubicBezTo>
                  <a:pt x="3163" y="0"/>
                  <a:pt x="3160" y="3"/>
                  <a:pt x="3160" y="6"/>
                </a:cubicBezTo>
                <a:cubicBezTo>
                  <a:pt x="3160" y="10"/>
                  <a:pt x="3163" y="12"/>
                  <a:pt x="3166" y="12"/>
                </a:cubicBezTo>
                <a:close/>
                <a:moveTo>
                  <a:pt x="3126" y="12"/>
                </a:moveTo>
                <a:cubicBezTo>
                  <a:pt x="3126" y="12"/>
                  <a:pt x="3126" y="12"/>
                  <a:pt x="3126" y="12"/>
                </a:cubicBezTo>
                <a:cubicBezTo>
                  <a:pt x="3129" y="12"/>
                  <a:pt x="3132" y="10"/>
                  <a:pt x="3132" y="6"/>
                </a:cubicBezTo>
                <a:cubicBezTo>
                  <a:pt x="3132" y="6"/>
                  <a:pt x="3132" y="6"/>
                  <a:pt x="3132" y="6"/>
                </a:cubicBezTo>
                <a:cubicBezTo>
                  <a:pt x="3132" y="3"/>
                  <a:pt x="3129" y="0"/>
                  <a:pt x="3126" y="0"/>
                </a:cubicBezTo>
                <a:cubicBezTo>
                  <a:pt x="3126" y="0"/>
                  <a:pt x="3126" y="0"/>
                  <a:pt x="3126" y="0"/>
                </a:cubicBezTo>
                <a:cubicBezTo>
                  <a:pt x="3123" y="0"/>
                  <a:pt x="3120" y="3"/>
                  <a:pt x="3120" y="6"/>
                </a:cubicBezTo>
                <a:cubicBezTo>
                  <a:pt x="3120" y="10"/>
                  <a:pt x="3123" y="12"/>
                  <a:pt x="3126" y="12"/>
                </a:cubicBezTo>
                <a:close/>
                <a:moveTo>
                  <a:pt x="3086" y="12"/>
                </a:moveTo>
                <a:cubicBezTo>
                  <a:pt x="3086" y="12"/>
                  <a:pt x="3086" y="12"/>
                  <a:pt x="3086" y="12"/>
                </a:cubicBezTo>
                <a:cubicBezTo>
                  <a:pt x="3089" y="12"/>
                  <a:pt x="3092" y="10"/>
                  <a:pt x="3092" y="6"/>
                </a:cubicBezTo>
                <a:cubicBezTo>
                  <a:pt x="3092" y="6"/>
                  <a:pt x="3092" y="6"/>
                  <a:pt x="3092" y="6"/>
                </a:cubicBezTo>
                <a:cubicBezTo>
                  <a:pt x="3092" y="3"/>
                  <a:pt x="3089" y="0"/>
                  <a:pt x="3086" y="0"/>
                </a:cubicBezTo>
                <a:cubicBezTo>
                  <a:pt x="3086" y="0"/>
                  <a:pt x="3086" y="0"/>
                  <a:pt x="3086" y="0"/>
                </a:cubicBezTo>
                <a:cubicBezTo>
                  <a:pt x="3083" y="0"/>
                  <a:pt x="3080" y="3"/>
                  <a:pt x="3080" y="6"/>
                </a:cubicBezTo>
                <a:cubicBezTo>
                  <a:pt x="3080" y="10"/>
                  <a:pt x="3083" y="12"/>
                  <a:pt x="3086" y="12"/>
                </a:cubicBezTo>
                <a:close/>
                <a:moveTo>
                  <a:pt x="3046" y="12"/>
                </a:moveTo>
                <a:cubicBezTo>
                  <a:pt x="3046" y="12"/>
                  <a:pt x="3046" y="12"/>
                  <a:pt x="3046" y="12"/>
                </a:cubicBezTo>
                <a:cubicBezTo>
                  <a:pt x="3049" y="12"/>
                  <a:pt x="3052" y="10"/>
                  <a:pt x="3052" y="6"/>
                </a:cubicBezTo>
                <a:cubicBezTo>
                  <a:pt x="3052" y="6"/>
                  <a:pt x="3052" y="6"/>
                  <a:pt x="3052" y="6"/>
                </a:cubicBezTo>
                <a:cubicBezTo>
                  <a:pt x="3052" y="3"/>
                  <a:pt x="3049" y="0"/>
                  <a:pt x="3046" y="0"/>
                </a:cubicBezTo>
                <a:cubicBezTo>
                  <a:pt x="3046" y="0"/>
                  <a:pt x="3046" y="0"/>
                  <a:pt x="3046" y="0"/>
                </a:cubicBezTo>
                <a:cubicBezTo>
                  <a:pt x="3043" y="0"/>
                  <a:pt x="3040" y="3"/>
                  <a:pt x="3040" y="6"/>
                </a:cubicBezTo>
                <a:cubicBezTo>
                  <a:pt x="3040" y="10"/>
                  <a:pt x="3043" y="12"/>
                  <a:pt x="3046" y="12"/>
                </a:cubicBezTo>
                <a:close/>
                <a:moveTo>
                  <a:pt x="3006" y="12"/>
                </a:moveTo>
                <a:cubicBezTo>
                  <a:pt x="3006" y="12"/>
                  <a:pt x="3006" y="12"/>
                  <a:pt x="3006" y="12"/>
                </a:cubicBezTo>
                <a:cubicBezTo>
                  <a:pt x="3009" y="12"/>
                  <a:pt x="3012" y="10"/>
                  <a:pt x="3012" y="6"/>
                </a:cubicBezTo>
                <a:cubicBezTo>
                  <a:pt x="3012" y="6"/>
                  <a:pt x="3012" y="6"/>
                  <a:pt x="3012" y="6"/>
                </a:cubicBezTo>
                <a:cubicBezTo>
                  <a:pt x="3012" y="3"/>
                  <a:pt x="3009" y="0"/>
                  <a:pt x="3006" y="0"/>
                </a:cubicBezTo>
                <a:cubicBezTo>
                  <a:pt x="3006" y="0"/>
                  <a:pt x="3006" y="0"/>
                  <a:pt x="3006" y="0"/>
                </a:cubicBezTo>
                <a:cubicBezTo>
                  <a:pt x="3003" y="0"/>
                  <a:pt x="3000" y="3"/>
                  <a:pt x="3000" y="6"/>
                </a:cubicBezTo>
                <a:cubicBezTo>
                  <a:pt x="3000" y="10"/>
                  <a:pt x="3003" y="12"/>
                  <a:pt x="3006" y="12"/>
                </a:cubicBezTo>
                <a:close/>
                <a:moveTo>
                  <a:pt x="2966" y="12"/>
                </a:moveTo>
                <a:cubicBezTo>
                  <a:pt x="2966" y="12"/>
                  <a:pt x="2966" y="12"/>
                  <a:pt x="2966" y="12"/>
                </a:cubicBezTo>
                <a:cubicBezTo>
                  <a:pt x="2969" y="12"/>
                  <a:pt x="2972" y="10"/>
                  <a:pt x="2972" y="6"/>
                </a:cubicBezTo>
                <a:cubicBezTo>
                  <a:pt x="2972" y="6"/>
                  <a:pt x="2972" y="6"/>
                  <a:pt x="2972" y="6"/>
                </a:cubicBezTo>
                <a:cubicBezTo>
                  <a:pt x="2972" y="3"/>
                  <a:pt x="2969" y="0"/>
                  <a:pt x="2966" y="0"/>
                </a:cubicBezTo>
                <a:cubicBezTo>
                  <a:pt x="2966" y="0"/>
                  <a:pt x="2966" y="0"/>
                  <a:pt x="2966" y="0"/>
                </a:cubicBezTo>
                <a:cubicBezTo>
                  <a:pt x="2963" y="0"/>
                  <a:pt x="2960" y="3"/>
                  <a:pt x="2960" y="6"/>
                </a:cubicBezTo>
                <a:cubicBezTo>
                  <a:pt x="2960" y="10"/>
                  <a:pt x="2963" y="12"/>
                  <a:pt x="2966" y="12"/>
                </a:cubicBezTo>
                <a:close/>
                <a:moveTo>
                  <a:pt x="2926" y="12"/>
                </a:moveTo>
                <a:cubicBezTo>
                  <a:pt x="2926" y="12"/>
                  <a:pt x="2926" y="12"/>
                  <a:pt x="2926" y="12"/>
                </a:cubicBezTo>
                <a:cubicBezTo>
                  <a:pt x="2929" y="12"/>
                  <a:pt x="2932" y="10"/>
                  <a:pt x="2932" y="6"/>
                </a:cubicBezTo>
                <a:cubicBezTo>
                  <a:pt x="2932" y="6"/>
                  <a:pt x="2932" y="6"/>
                  <a:pt x="2932" y="6"/>
                </a:cubicBezTo>
                <a:cubicBezTo>
                  <a:pt x="2932" y="3"/>
                  <a:pt x="2929" y="0"/>
                  <a:pt x="2926" y="0"/>
                </a:cubicBezTo>
                <a:cubicBezTo>
                  <a:pt x="2926" y="0"/>
                  <a:pt x="2926" y="0"/>
                  <a:pt x="2926" y="0"/>
                </a:cubicBezTo>
                <a:cubicBezTo>
                  <a:pt x="2923" y="0"/>
                  <a:pt x="2920" y="3"/>
                  <a:pt x="2920" y="6"/>
                </a:cubicBezTo>
                <a:cubicBezTo>
                  <a:pt x="2920" y="10"/>
                  <a:pt x="2923" y="12"/>
                  <a:pt x="2926" y="12"/>
                </a:cubicBezTo>
                <a:close/>
                <a:moveTo>
                  <a:pt x="2886" y="12"/>
                </a:moveTo>
                <a:cubicBezTo>
                  <a:pt x="2886" y="12"/>
                  <a:pt x="2886" y="12"/>
                  <a:pt x="2886" y="12"/>
                </a:cubicBezTo>
                <a:cubicBezTo>
                  <a:pt x="2889" y="12"/>
                  <a:pt x="2892" y="10"/>
                  <a:pt x="2892" y="6"/>
                </a:cubicBezTo>
                <a:cubicBezTo>
                  <a:pt x="2892" y="6"/>
                  <a:pt x="2892" y="6"/>
                  <a:pt x="2892" y="6"/>
                </a:cubicBezTo>
                <a:cubicBezTo>
                  <a:pt x="2892" y="3"/>
                  <a:pt x="2889" y="0"/>
                  <a:pt x="2886" y="0"/>
                </a:cubicBezTo>
                <a:cubicBezTo>
                  <a:pt x="2886" y="0"/>
                  <a:pt x="2886" y="0"/>
                  <a:pt x="2886" y="0"/>
                </a:cubicBezTo>
                <a:cubicBezTo>
                  <a:pt x="2883" y="0"/>
                  <a:pt x="2880" y="3"/>
                  <a:pt x="2880" y="6"/>
                </a:cubicBezTo>
                <a:cubicBezTo>
                  <a:pt x="2880" y="10"/>
                  <a:pt x="2883" y="12"/>
                  <a:pt x="2886" y="12"/>
                </a:cubicBezTo>
                <a:close/>
                <a:moveTo>
                  <a:pt x="2846" y="12"/>
                </a:moveTo>
                <a:cubicBezTo>
                  <a:pt x="2846" y="12"/>
                  <a:pt x="2846" y="12"/>
                  <a:pt x="2846" y="12"/>
                </a:cubicBezTo>
                <a:cubicBezTo>
                  <a:pt x="2849" y="12"/>
                  <a:pt x="2852" y="10"/>
                  <a:pt x="2852" y="6"/>
                </a:cubicBezTo>
                <a:cubicBezTo>
                  <a:pt x="2852" y="6"/>
                  <a:pt x="2852" y="6"/>
                  <a:pt x="2852" y="6"/>
                </a:cubicBezTo>
                <a:cubicBezTo>
                  <a:pt x="2852" y="3"/>
                  <a:pt x="2849" y="0"/>
                  <a:pt x="2846" y="0"/>
                </a:cubicBezTo>
                <a:cubicBezTo>
                  <a:pt x="2846" y="0"/>
                  <a:pt x="2846" y="0"/>
                  <a:pt x="2846" y="0"/>
                </a:cubicBezTo>
                <a:cubicBezTo>
                  <a:pt x="2843" y="0"/>
                  <a:pt x="2840" y="3"/>
                  <a:pt x="2840" y="6"/>
                </a:cubicBezTo>
                <a:cubicBezTo>
                  <a:pt x="2840" y="10"/>
                  <a:pt x="2843" y="12"/>
                  <a:pt x="2846" y="12"/>
                </a:cubicBezTo>
                <a:close/>
                <a:moveTo>
                  <a:pt x="2806" y="12"/>
                </a:moveTo>
                <a:cubicBezTo>
                  <a:pt x="2806" y="12"/>
                  <a:pt x="2806" y="12"/>
                  <a:pt x="2806" y="12"/>
                </a:cubicBezTo>
                <a:cubicBezTo>
                  <a:pt x="2809" y="12"/>
                  <a:pt x="2812" y="10"/>
                  <a:pt x="2812" y="6"/>
                </a:cubicBezTo>
                <a:cubicBezTo>
                  <a:pt x="2812" y="6"/>
                  <a:pt x="2812" y="6"/>
                  <a:pt x="2812" y="6"/>
                </a:cubicBezTo>
                <a:cubicBezTo>
                  <a:pt x="2812" y="3"/>
                  <a:pt x="2809" y="0"/>
                  <a:pt x="2806" y="0"/>
                </a:cubicBezTo>
                <a:cubicBezTo>
                  <a:pt x="2806" y="0"/>
                  <a:pt x="2806" y="0"/>
                  <a:pt x="2806" y="0"/>
                </a:cubicBezTo>
                <a:cubicBezTo>
                  <a:pt x="2803" y="0"/>
                  <a:pt x="2800" y="3"/>
                  <a:pt x="2800" y="6"/>
                </a:cubicBezTo>
                <a:cubicBezTo>
                  <a:pt x="2800" y="10"/>
                  <a:pt x="2803" y="12"/>
                  <a:pt x="2806" y="12"/>
                </a:cubicBezTo>
                <a:close/>
                <a:moveTo>
                  <a:pt x="2766" y="12"/>
                </a:moveTo>
                <a:cubicBezTo>
                  <a:pt x="2766" y="12"/>
                  <a:pt x="2766" y="12"/>
                  <a:pt x="2766" y="12"/>
                </a:cubicBezTo>
                <a:cubicBezTo>
                  <a:pt x="2769" y="12"/>
                  <a:pt x="2772" y="10"/>
                  <a:pt x="2772" y="6"/>
                </a:cubicBezTo>
                <a:cubicBezTo>
                  <a:pt x="2772" y="6"/>
                  <a:pt x="2772" y="6"/>
                  <a:pt x="2772" y="6"/>
                </a:cubicBezTo>
                <a:cubicBezTo>
                  <a:pt x="2772" y="3"/>
                  <a:pt x="2769" y="0"/>
                  <a:pt x="2766" y="0"/>
                </a:cubicBezTo>
                <a:cubicBezTo>
                  <a:pt x="2766" y="0"/>
                  <a:pt x="2766" y="0"/>
                  <a:pt x="2766" y="0"/>
                </a:cubicBezTo>
                <a:cubicBezTo>
                  <a:pt x="2763" y="0"/>
                  <a:pt x="2760" y="3"/>
                  <a:pt x="2760" y="6"/>
                </a:cubicBezTo>
                <a:cubicBezTo>
                  <a:pt x="2760" y="10"/>
                  <a:pt x="2763" y="12"/>
                  <a:pt x="2766" y="12"/>
                </a:cubicBezTo>
                <a:close/>
                <a:moveTo>
                  <a:pt x="2726" y="12"/>
                </a:moveTo>
                <a:cubicBezTo>
                  <a:pt x="2726" y="12"/>
                  <a:pt x="2726" y="12"/>
                  <a:pt x="2726" y="12"/>
                </a:cubicBezTo>
                <a:cubicBezTo>
                  <a:pt x="2729" y="12"/>
                  <a:pt x="2732" y="10"/>
                  <a:pt x="2732" y="6"/>
                </a:cubicBezTo>
                <a:cubicBezTo>
                  <a:pt x="2732" y="6"/>
                  <a:pt x="2732" y="6"/>
                  <a:pt x="2732" y="6"/>
                </a:cubicBezTo>
                <a:cubicBezTo>
                  <a:pt x="2732" y="3"/>
                  <a:pt x="2729" y="0"/>
                  <a:pt x="2726" y="0"/>
                </a:cubicBezTo>
                <a:cubicBezTo>
                  <a:pt x="2726" y="0"/>
                  <a:pt x="2726" y="0"/>
                  <a:pt x="2726" y="0"/>
                </a:cubicBezTo>
                <a:cubicBezTo>
                  <a:pt x="2723" y="0"/>
                  <a:pt x="2720" y="3"/>
                  <a:pt x="2720" y="6"/>
                </a:cubicBezTo>
                <a:cubicBezTo>
                  <a:pt x="2720" y="10"/>
                  <a:pt x="2723" y="12"/>
                  <a:pt x="2726" y="12"/>
                </a:cubicBezTo>
                <a:close/>
                <a:moveTo>
                  <a:pt x="2686" y="12"/>
                </a:moveTo>
                <a:cubicBezTo>
                  <a:pt x="2686" y="12"/>
                  <a:pt x="2686" y="12"/>
                  <a:pt x="2686" y="12"/>
                </a:cubicBezTo>
                <a:cubicBezTo>
                  <a:pt x="2689" y="12"/>
                  <a:pt x="2692" y="10"/>
                  <a:pt x="2692" y="6"/>
                </a:cubicBezTo>
                <a:cubicBezTo>
                  <a:pt x="2692" y="6"/>
                  <a:pt x="2692" y="6"/>
                  <a:pt x="2692" y="6"/>
                </a:cubicBezTo>
                <a:cubicBezTo>
                  <a:pt x="2692" y="3"/>
                  <a:pt x="2689" y="0"/>
                  <a:pt x="2686" y="0"/>
                </a:cubicBezTo>
                <a:cubicBezTo>
                  <a:pt x="2686" y="0"/>
                  <a:pt x="2686" y="0"/>
                  <a:pt x="2686" y="0"/>
                </a:cubicBezTo>
                <a:cubicBezTo>
                  <a:pt x="2683" y="0"/>
                  <a:pt x="2680" y="3"/>
                  <a:pt x="2680" y="6"/>
                </a:cubicBezTo>
                <a:cubicBezTo>
                  <a:pt x="2680" y="10"/>
                  <a:pt x="2683" y="12"/>
                  <a:pt x="2686" y="12"/>
                </a:cubicBezTo>
                <a:close/>
                <a:moveTo>
                  <a:pt x="2646" y="12"/>
                </a:moveTo>
                <a:cubicBezTo>
                  <a:pt x="2646" y="12"/>
                  <a:pt x="2646" y="12"/>
                  <a:pt x="2646" y="12"/>
                </a:cubicBezTo>
                <a:cubicBezTo>
                  <a:pt x="2649" y="12"/>
                  <a:pt x="2652" y="10"/>
                  <a:pt x="2652" y="6"/>
                </a:cubicBezTo>
                <a:cubicBezTo>
                  <a:pt x="2652" y="6"/>
                  <a:pt x="2652" y="6"/>
                  <a:pt x="2652" y="6"/>
                </a:cubicBezTo>
                <a:cubicBezTo>
                  <a:pt x="2652" y="3"/>
                  <a:pt x="2649" y="0"/>
                  <a:pt x="2646" y="0"/>
                </a:cubicBezTo>
                <a:cubicBezTo>
                  <a:pt x="2646" y="0"/>
                  <a:pt x="2646" y="0"/>
                  <a:pt x="2646" y="0"/>
                </a:cubicBezTo>
                <a:cubicBezTo>
                  <a:pt x="2643" y="0"/>
                  <a:pt x="2640" y="3"/>
                  <a:pt x="2640" y="6"/>
                </a:cubicBezTo>
                <a:cubicBezTo>
                  <a:pt x="2640" y="10"/>
                  <a:pt x="2643" y="12"/>
                  <a:pt x="2646" y="12"/>
                </a:cubicBezTo>
                <a:close/>
                <a:moveTo>
                  <a:pt x="2606" y="12"/>
                </a:moveTo>
                <a:cubicBezTo>
                  <a:pt x="2606" y="12"/>
                  <a:pt x="2606" y="12"/>
                  <a:pt x="2606" y="12"/>
                </a:cubicBezTo>
                <a:cubicBezTo>
                  <a:pt x="2609" y="12"/>
                  <a:pt x="2612" y="10"/>
                  <a:pt x="2612" y="6"/>
                </a:cubicBezTo>
                <a:cubicBezTo>
                  <a:pt x="2612" y="6"/>
                  <a:pt x="2612" y="6"/>
                  <a:pt x="2612" y="6"/>
                </a:cubicBezTo>
                <a:cubicBezTo>
                  <a:pt x="2612" y="3"/>
                  <a:pt x="2609" y="0"/>
                  <a:pt x="2606" y="0"/>
                </a:cubicBezTo>
                <a:cubicBezTo>
                  <a:pt x="2606" y="0"/>
                  <a:pt x="2606" y="0"/>
                  <a:pt x="2606" y="0"/>
                </a:cubicBezTo>
                <a:cubicBezTo>
                  <a:pt x="2603" y="0"/>
                  <a:pt x="2600" y="3"/>
                  <a:pt x="2600" y="6"/>
                </a:cubicBezTo>
                <a:cubicBezTo>
                  <a:pt x="2600" y="10"/>
                  <a:pt x="2603" y="12"/>
                  <a:pt x="2606" y="12"/>
                </a:cubicBezTo>
                <a:close/>
                <a:moveTo>
                  <a:pt x="2566" y="12"/>
                </a:moveTo>
                <a:cubicBezTo>
                  <a:pt x="2566" y="12"/>
                  <a:pt x="2566" y="12"/>
                  <a:pt x="2566" y="12"/>
                </a:cubicBezTo>
                <a:cubicBezTo>
                  <a:pt x="2569" y="12"/>
                  <a:pt x="2572" y="10"/>
                  <a:pt x="2572" y="6"/>
                </a:cubicBezTo>
                <a:cubicBezTo>
                  <a:pt x="2572" y="6"/>
                  <a:pt x="2572" y="6"/>
                  <a:pt x="2572" y="6"/>
                </a:cubicBezTo>
                <a:cubicBezTo>
                  <a:pt x="2572" y="3"/>
                  <a:pt x="2569" y="0"/>
                  <a:pt x="2566" y="0"/>
                </a:cubicBezTo>
                <a:cubicBezTo>
                  <a:pt x="2566" y="0"/>
                  <a:pt x="2566" y="0"/>
                  <a:pt x="2566" y="0"/>
                </a:cubicBezTo>
                <a:cubicBezTo>
                  <a:pt x="2563" y="0"/>
                  <a:pt x="2560" y="3"/>
                  <a:pt x="2560" y="6"/>
                </a:cubicBezTo>
                <a:cubicBezTo>
                  <a:pt x="2560" y="10"/>
                  <a:pt x="2563" y="12"/>
                  <a:pt x="2566" y="12"/>
                </a:cubicBezTo>
                <a:close/>
                <a:moveTo>
                  <a:pt x="2526" y="12"/>
                </a:moveTo>
                <a:cubicBezTo>
                  <a:pt x="2526" y="12"/>
                  <a:pt x="2526" y="12"/>
                  <a:pt x="2526" y="12"/>
                </a:cubicBezTo>
                <a:cubicBezTo>
                  <a:pt x="2529" y="12"/>
                  <a:pt x="2532" y="10"/>
                  <a:pt x="2532" y="6"/>
                </a:cubicBezTo>
                <a:cubicBezTo>
                  <a:pt x="2532" y="6"/>
                  <a:pt x="2532" y="6"/>
                  <a:pt x="2532" y="6"/>
                </a:cubicBezTo>
                <a:cubicBezTo>
                  <a:pt x="2532" y="3"/>
                  <a:pt x="2529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3" y="0"/>
                  <a:pt x="2520" y="3"/>
                  <a:pt x="2520" y="6"/>
                </a:cubicBezTo>
                <a:cubicBezTo>
                  <a:pt x="2520" y="10"/>
                  <a:pt x="2523" y="12"/>
                  <a:pt x="2526" y="12"/>
                </a:cubicBezTo>
                <a:close/>
                <a:moveTo>
                  <a:pt x="2486" y="12"/>
                </a:moveTo>
                <a:cubicBezTo>
                  <a:pt x="2486" y="12"/>
                  <a:pt x="2486" y="12"/>
                  <a:pt x="2486" y="12"/>
                </a:cubicBezTo>
                <a:cubicBezTo>
                  <a:pt x="2489" y="12"/>
                  <a:pt x="2492" y="10"/>
                  <a:pt x="2492" y="6"/>
                </a:cubicBezTo>
                <a:cubicBezTo>
                  <a:pt x="2492" y="6"/>
                  <a:pt x="2492" y="6"/>
                  <a:pt x="2492" y="6"/>
                </a:cubicBezTo>
                <a:cubicBezTo>
                  <a:pt x="2492" y="3"/>
                  <a:pt x="2489" y="0"/>
                  <a:pt x="2486" y="0"/>
                </a:cubicBezTo>
                <a:cubicBezTo>
                  <a:pt x="2486" y="0"/>
                  <a:pt x="2486" y="0"/>
                  <a:pt x="2486" y="0"/>
                </a:cubicBezTo>
                <a:cubicBezTo>
                  <a:pt x="2483" y="0"/>
                  <a:pt x="2480" y="3"/>
                  <a:pt x="2480" y="6"/>
                </a:cubicBezTo>
                <a:cubicBezTo>
                  <a:pt x="2480" y="10"/>
                  <a:pt x="2483" y="12"/>
                  <a:pt x="2486" y="12"/>
                </a:cubicBezTo>
                <a:close/>
                <a:moveTo>
                  <a:pt x="2446" y="12"/>
                </a:moveTo>
                <a:cubicBezTo>
                  <a:pt x="2446" y="12"/>
                  <a:pt x="2446" y="12"/>
                  <a:pt x="2446" y="12"/>
                </a:cubicBezTo>
                <a:cubicBezTo>
                  <a:pt x="2449" y="12"/>
                  <a:pt x="2452" y="10"/>
                  <a:pt x="2452" y="6"/>
                </a:cubicBezTo>
                <a:cubicBezTo>
                  <a:pt x="2452" y="6"/>
                  <a:pt x="2452" y="6"/>
                  <a:pt x="2452" y="6"/>
                </a:cubicBezTo>
                <a:cubicBezTo>
                  <a:pt x="2452" y="3"/>
                  <a:pt x="2449" y="0"/>
                  <a:pt x="2446" y="0"/>
                </a:cubicBezTo>
                <a:cubicBezTo>
                  <a:pt x="2446" y="0"/>
                  <a:pt x="2446" y="0"/>
                  <a:pt x="2446" y="0"/>
                </a:cubicBezTo>
                <a:cubicBezTo>
                  <a:pt x="2443" y="0"/>
                  <a:pt x="2440" y="3"/>
                  <a:pt x="2440" y="6"/>
                </a:cubicBezTo>
                <a:cubicBezTo>
                  <a:pt x="2440" y="10"/>
                  <a:pt x="2443" y="12"/>
                  <a:pt x="2446" y="12"/>
                </a:cubicBezTo>
                <a:close/>
                <a:moveTo>
                  <a:pt x="2406" y="12"/>
                </a:moveTo>
                <a:cubicBezTo>
                  <a:pt x="2406" y="12"/>
                  <a:pt x="2406" y="12"/>
                  <a:pt x="2406" y="12"/>
                </a:cubicBezTo>
                <a:cubicBezTo>
                  <a:pt x="2409" y="12"/>
                  <a:pt x="2412" y="10"/>
                  <a:pt x="2412" y="6"/>
                </a:cubicBezTo>
                <a:cubicBezTo>
                  <a:pt x="2412" y="6"/>
                  <a:pt x="2412" y="6"/>
                  <a:pt x="2412" y="6"/>
                </a:cubicBezTo>
                <a:cubicBezTo>
                  <a:pt x="2412" y="3"/>
                  <a:pt x="2409" y="0"/>
                  <a:pt x="2406" y="0"/>
                </a:cubicBezTo>
                <a:cubicBezTo>
                  <a:pt x="2406" y="0"/>
                  <a:pt x="2406" y="0"/>
                  <a:pt x="2406" y="0"/>
                </a:cubicBezTo>
                <a:cubicBezTo>
                  <a:pt x="2403" y="0"/>
                  <a:pt x="2400" y="3"/>
                  <a:pt x="2400" y="6"/>
                </a:cubicBezTo>
                <a:cubicBezTo>
                  <a:pt x="2400" y="10"/>
                  <a:pt x="2403" y="12"/>
                  <a:pt x="2406" y="12"/>
                </a:cubicBezTo>
                <a:close/>
                <a:moveTo>
                  <a:pt x="2366" y="12"/>
                </a:moveTo>
                <a:cubicBezTo>
                  <a:pt x="2366" y="12"/>
                  <a:pt x="2366" y="12"/>
                  <a:pt x="2366" y="12"/>
                </a:cubicBezTo>
                <a:cubicBezTo>
                  <a:pt x="2369" y="12"/>
                  <a:pt x="2372" y="10"/>
                  <a:pt x="2372" y="6"/>
                </a:cubicBezTo>
                <a:cubicBezTo>
                  <a:pt x="2372" y="6"/>
                  <a:pt x="2372" y="6"/>
                  <a:pt x="2372" y="6"/>
                </a:cubicBezTo>
                <a:cubicBezTo>
                  <a:pt x="2372" y="3"/>
                  <a:pt x="2369" y="0"/>
                  <a:pt x="2366" y="0"/>
                </a:cubicBezTo>
                <a:cubicBezTo>
                  <a:pt x="2366" y="0"/>
                  <a:pt x="2366" y="0"/>
                  <a:pt x="2366" y="0"/>
                </a:cubicBezTo>
                <a:cubicBezTo>
                  <a:pt x="2363" y="0"/>
                  <a:pt x="2360" y="3"/>
                  <a:pt x="2360" y="6"/>
                </a:cubicBezTo>
                <a:cubicBezTo>
                  <a:pt x="2360" y="10"/>
                  <a:pt x="2363" y="12"/>
                  <a:pt x="2366" y="12"/>
                </a:cubicBezTo>
                <a:close/>
                <a:moveTo>
                  <a:pt x="2326" y="12"/>
                </a:moveTo>
                <a:cubicBezTo>
                  <a:pt x="2326" y="12"/>
                  <a:pt x="2326" y="12"/>
                  <a:pt x="2326" y="12"/>
                </a:cubicBezTo>
                <a:cubicBezTo>
                  <a:pt x="2329" y="12"/>
                  <a:pt x="2332" y="10"/>
                  <a:pt x="2332" y="6"/>
                </a:cubicBezTo>
                <a:cubicBezTo>
                  <a:pt x="2332" y="6"/>
                  <a:pt x="2332" y="6"/>
                  <a:pt x="2332" y="6"/>
                </a:cubicBezTo>
                <a:cubicBezTo>
                  <a:pt x="2332" y="3"/>
                  <a:pt x="2329" y="0"/>
                  <a:pt x="2326" y="0"/>
                </a:cubicBezTo>
                <a:cubicBezTo>
                  <a:pt x="2326" y="0"/>
                  <a:pt x="2326" y="0"/>
                  <a:pt x="2326" y="0"/>
                </a:cubicBezTo>
                <a:cubicBezTo>
                  <a:pt x="2323" y="0"/>
                  <a:pt x="2320" y="3"/>
                  <a:pt x="2320" y="6"/>
                </a:cubicBezTo>
                <a:cubicBezTo>
                  <a:pt x="2320" y="10"/>
                  <a:pt x="2323" y="12"/>
                  <a:pt x="2326" y="12"/>
                </a:cubicBezTo>
                <a:close/>
                <a:moveTo>
                  <a:pt x="2286" y="12"/>
                </a:moveTo>
                <a:cubicBezTo>
                  <a:pt x="2286" y="12"/>
                  <a:pt x="2286" y="12"/>
                  <a:pt x="2286" y="12"/>
                </a:cubicBezTo>
                <a:cubicBezTo>
                  <a:pt x="2289" y="12"/>
                  <a:pt x="2292" y="10"/>
                  <a:pt x="2292" y="6"/>
                </a:cubicBezTo>
                <a:cubicBezTo>
                  <a:pt x="2292" y="6"/>
                  <a:pt x="2292" y="6"/>
                  <a:pt x="2292" y="6"/>
                </a:cubicBezTo>
                <a:cubicBezTo>
                  <a:pt x="2292" y="3"/>
                  <a:pt x="2289" y="0"/>
                  <a:pt x="2286" y="0"/>
                </a:cubicBezTo>
                <a:cubicBezTo>
                  <a:pt x="2286" y="0"/>
                  <a:pt x="2286" y="0"/>
                  <a:pt x="2286" y="0"/>
                </a:cubicBezTo>
                <a:cubicBezTo>
                  <a:pt x="2283" y="0"/>
                  <a:pt x="2280" y="3"/>
                  <a:pt x="2280" y="6"/>
                </a:cubicBezTo>
                <a:cubicBezTo>
                  <a:pt x="2280" y="10"/>
                  <a:pt x="2283" y="12"/>
                  <a:pt x="2286" y="12"/>
                </a:cubicBezTo>
                <a:close/>
                <a:moveTo>
                  <a:pt x="2246" y="12"/>
                </a:moveTo>
                <a:cubicBezTo>
                  <a:pt x="2246" y="12"/>
                  <a:pt x="2246" y="12"/>
                  <a:pt x="2246" y="12"/>
                </a:cubicBezTo>
                <a:cubicBezTo>
                  <a:pt x="2249" y="12"/>
                  <a:pt x="2252" y="10"/>
                  <a:pt x="2252" y="6"/>
                </a:cubicBezTo>
                <a:cubicBezTo>
                  <a:pt x="2252" y="6"/>
                  <a:pt x="2252" y="6"/>
                  <a:pt x="2252" y="6"/>
                </a:cubicBezTo>
                <a:cubicBezTo>
                  <a:pt x="2252" y="3"/>
                  <a:pt x="2249" y="0"/>
                  <a:pt x="2246" y="0"/>
                </a:cubicBezTo>
                <a:cubicBezTo>
                  <a:pt x="2246" y="0"/>
                  <a:pt x="2246" y="0"/>
                  <a:pt x="2246" y="0"/>
                </a:cubicBezTo>
                <a:cubicBezTo>
                  <a:pt x="2243" y="0"/>
                  <a:pt x="2240" y="3"/>
                  <a:pt x="2240" y="6"/>
                </a:cubicBezTo>
                <a:cubicBezTo>
                  <a:pt x="2240" y="10"/>
                  <a:pt x="2243" y="12"/>
                  <a:pt x="2246" y="12"/>
                </a:cubicBezTo>
                <a:close/>
                <a:moveTo>
                  <a:pt x="2206" y="12"/>
                </a:moveTo>
                <a:cubicBezTo>
                  <a:pt x="2206" y="12"/>
                  <a:pt x="2206" y="12"/>
                  <a:pt x="2206" y="12"/>
                </a:cubicBezTo>
                <a:cubicBezTo>
                  <a:pt x="2209" y="12"/>
                  <a:pt x="2212" y="10"/>
                  <a:pt x="2212" y="6"/>
                </a:cubicBezTo>
                <a:cubicBezTo>
                  <a:pt x="2212" y="6"/>
                  <a:pt x="2212" y="6"/>
                  <a:pt x="2212" y="6"/>
                </a:cubicBezTo>
                <a:cubicBezTo>
                  <a:pt x="2212" y="3"/>
                  <a:pt x="2209" y="0"/>
                  <a:pt x="2206" y="0"/>
                </a:cubicBezTo>
                <a:cubicBezTo>
                  <a:pt x="2206" y="0"/>
                  <a:pt x="2206" y="0"/>
                  <a:pt x="2206" y="0"/>
                </a:cubicBezTo>
                <a:cubicBezTo>
                  <a:pt x="2203" y="0"/>
                  <a:pt x="2200" y="3"/>
                  <a:pt x="2200" y="6"/>
                </a:cubicBezTo>
                <a:cubicBezTo>
                  <a:pt x="2200" y="10"/>
                  <a:pt x="2203" y="12"/>
                  <a:pt x="2206" y="12"/>
                </a:cubicBezTo>
                <a:close/>
                <a:moveTo>
                  <a:pt x="2166" y="12"/>
                </a:moveTo>
                <a:cubicBezTo>
                  <a:pt x="2166" y="12"/>
                  <a:pt x="2166" y="12"/>
                  <a:pt x="2166" y="12"/>
                </a:cubicBezTo>
                <a:cubicBezTo>
                  <a:pt x="2169" y="12"/>
                  <a:pt x="2172" y="10"/>
                  <a:pt x="2172" y="6"/>
                </a:cubicBezTo>
                <a:cubicBezTo>
                  <a:pt x="2172" y="6"/>
                  <a:pt x="2172" y="6"/>
                  <a:pt x="2172" y="6"/>
                </a:cubicBezTo>
                <a:cubicBezTo>
                  <a:pt x="2172" y="3"/>
                  <a:pt x="2169" y="0"/>
                  <a:pt x="2166" y="0"/>
                </a:cubicBezTo>
                <a:cubicBezTo>
                  <a:pt x="2166" y="0"/>
                  <a:pt x="2166" y="0"/>
                  <a:pt x="2166" y="0"/>
                </a:cubicBezTo>
                <a:cubicBezTo>
                  <a:pt x="2163" y="0"/>
                  <a:pt x="2160" y="3"/>
                  <a:pt x="2160" y="6"/>
                </a:cubicBezTo>
                <a:cubicBezTo>
                  <a:pt x="2160" y="10"/>
                  <a:pt x="2163" y="12"/>
                  <a:pt x="2166" y="12"/>
                </a:cubicBezTo>
                <a:close/>
                <a:moveTo>
                  <a:pt x="2126" y="12"/>
                </a:moveTo>
                <a:cubicBezTo>
                  <a:pt x="2126" y="12"/>
                  <a:pt x="2126" y="12"/>
                  <a:pt x="2126" y="12"/>
                </a:cubicBezTo>
                <a:cubicBezTo>
                  <a:pt x="2129" y="12"/>
                  <a:pt x="2132" y="10"/>
                  <a:pt x="2132" y="6"/>
                </a:cubicBezTo>
                <a:cubicBezTo>
                  <a:pt x="2132" y="6"/>
                  <a:pt x="2132" y="6"/>
                  <a:pt x="2132" y="6"/>
                </a:cubicBezTo>
                <a:cubicBezTo>
                  <a:pt x="2132" y="3"/>
                  <a:pt x="2129" y="0"/>
                  <a:pt x="2126" y="0"/>
                </a:cubicBezTo>
                <a:cubicBezTo>
                  <a:pt x="2126" y="0"/>
                  <a:pt x="2126" y="0"/>
                  <a:pt x="2126" y="0"/>
                </a:cubicBezTo>
                <a:cubicBezTo>
                  <a:pt x="2123" y="0"/>
                  <a:pt x="2120" y="3"/>
                  <a:pt x="2120" y="6"/>
                </a:cubicBezTo>
                <a:cubicBezTo>
                  <a:pt x="2120" y="10"/>
                  <a:pt x="2123" y="12"/>
                  <a:pt x="2126" y="12"/>
                </a:cubicBezTo>
                <a:close/>
                <a:moveTo>
                  <a:pt x="2086" y="12"/>
                </a:moveTo>
                <a:cubicBezTo>
                  <a:pt x="2086" y="12"/>
                  <a:pt x="2086" y="12"/>
                  <a:pt x="2086" y="12"/>
                </a:cubicBezTo>
                <a:cubicBezTo>
                  <a:pt x="2089" y="12"/>
                  <a:pt x="2092" y="10"/>
                  <a:pt x="2092" y="6"/>
                </a:cubicBezTo>
                <a:cubicBezTo>
                  <a:pt x="2092" y="6"/>
                  <a:pt x="2092" y="6"/>
                  <a:pt x="2092" y="6"/>
                </a:cubicBezTo>
                <a:cubicBezTo>
                  <a:pt x="2092" y="3"/>
                  <a:pt x="2089" y="0"/>
                  <a:pt x="2086" y="0"/>
                </a:cubicBezTo>
                <a:cubicBezTo>
                  <a:pt x="2086" y="0"/>
                  <a:pt x="2086" y="0"/>
                  <a:pt x="2086" y="0"/>
                </a:cubicBezTo>
                <a:cubicBezTo>
                  <a:pt x="2083" y="0"/>
                  <a:pt x="2080" y="3"/>
                  <a:pt x="2080" y="6"/>
                </a:cubicBezTo>
                <a:cubicBezTo>
                  <a:pt x="2080" y="10"/>
                  <a:pt x="2083" y="12"/>
                  <a:pt x="2086" y="12"/>
                </a:cubicBezTo>
                <a:close/>
                <a:moveTo>
                  <a:pt x="2046" y="12"/>
                </a:moveTo>
                <a:cubicBezTo>
                  <a:pt x="2046" y="12"/>
                  <a:pt x="2046" y="12"/>
                  <a:pt x="2046" y="12"/>
                </a:cubicBezTo>
                <a:cubicBezTo>
                  <a:pt x="2049" y="12"/>
                  <a:pt x="2052" y="10"/>
                  <a:pt x="2052" y="6"/>
                </a:cubicBezTo>
                <a:cubicBezTo>
                  <a:pt x="2052" y="6"/>
                  <a:pt x="2052" y="6"/>
                  <a:pt x="2052" y="6"/>
                </a:cubicBezTo>
                <a:cubicBezTo>
                  <a:pt x="2052" y="3"/>
                  <a:pt x="2049" y="0"/>
                  <a:pt x="2046" y="0"/>
                </a:cubicBezTo>
                <a:cubicBezTo>
                  <a:pt x="2046" y="0"/>
                  <a:pt x="2046" y="0"/>
                  <a:pt x="2046" y="0"/>
                </a:cubicBezTo>
                <a:cubicBezTo>
                  <a:pt x="2043" y="0"/>
                  <a:pt x="2040" y="3"/>
                  <a:pt x="2040" y="6"/>
                </a:cubicBezTo>
                <a:cubicBezTo>
                  <a:pt x="2040" y="10"/>
                  <a:pt x="2043" y="12"/>
                  <a:pt x="2046" y="12"/>
                </a:cubicBezTo>
                <a:close/>
                <a:moveTo>
                  <a:pt x="2006" y="12"/>
                </a:moveTo>
                <a:cubicBezTo>
                  <a:pt x="2006" y="12"/>
                  <a:pt x="2006" y="12"/>
                  <a:pt x="2006" y="12"/>
                </a:cubicBezTo>
                <a:cubicBezTo>
                  <a:pt x="2009" y="12"/>
                  <a:pt x="2012" y="10"/>
                  <a:pt x="2012" y="6"/>
                </a:cubicBezTo>
                <a:cubicBezTo>
                  <a:pt x="2012" y="6"/>
                  <a:pt x="2012" y="6"/>
                  <a:pt x="2012" y="6"/>
                </a:cubicBezTo>
                <a:cubicBezTo>
                  <a:pt x="2012" y="3"/>
                  <a:pt x="2009" y="0"/>
                  <a:pt x="2006" y="0"/>
                </a:cubicBezTo>
                <a:cubicBezTo>
                  <a:pt x="2006" y="0"/>
                  <a:pt x="2006" y="0"/>
                  <a:pt x="2006" y="0"/>
                </a:cubicBezTo>
                <a:cubicBezTo>
                  <a:pt x="2003" y="0"/>
                  <a:pt x="2000" y="3"/>
                  <a:pt x="2000" y="6"/>
                </a:cubicBezTo>
                <a:cubicBezTo>
                  <a:pt x="2000" y="10"/>
                  <a:pt x="2003" y="12"/>
                  <a:pt x="2006" y="12"/>
                </a:cubicBezTo>
                <a:close/>
                <a:moveTo>
                  <a:pt x="1966" y="12"/>
                </a:moveTo>
                <a:cubicBezTo>
                  <a:pt x="1966" y="12"/>
                  <a:pt x="1966" y="12"/>
                  <a:pt x="1966" y="12"/>
                </a:cubicBezTo>
                <a:cubicBezTo>
                  <a:pt x="1969" y="12"/>
                  <a:pt x="1972" y="10"/>
                  <a:pt x="1972" y="6"/>
                </a:cubicBezTo>
                <a:cubicBezTo>
                  <a:pt x="1972" y="6"/>
                  <a:pt x="1972" y="6"/>
                  <a:pt x="1972" y="6"/>
                </a:cubicBezTo>
                <a:cubicBezTo>
                  <a:pt x="1972" y="3"/>
                  <a:pt x="1969" y="0"/>
                  <a:pt x="1966" y="0"/>
                </a:cubicBezTo>
                <a:cubicBezTo>
                  <a:pt x="1966" y="0"/>
                  <a:pt x="1966" y="0"/>
                  <a:pt x="1966" y="0"/>
                </a:cubicBezTo>
                <a:cubicBezTo>
                  <a:pt x="1963" y="0"/>
                  <a:pt x="1960" y="3"/>
                  <a:pt x="1960" y="6"/>
                </a:cubicBezTo>
                <a:cubicBezTo>
                  <a:pt x="1960" y="10"/>
                  <a:pt x="1963" y="12"/>
                  <a:pt x="1966" y="12"/>
                </a:cubicBezTo>
                <a:close/>
                <a:moveTo>
                  <a:pt x="1926" y="12"/>
                </a:moveTo>
                <a:cubicBezTo>
                  <a:pt x="1926" y="12"/>
                  <a:pt x="1926" y="12"/>
                  <a:pt x="1926" y="12"/>
                </a:cubicBezTo>
                <a:cubicBezTo>
                  <a:pt x="1929" y="12"/>
                  <a:pt x="1932" y="10"/>
                  <a:pt x="1932" y="6"/>
                </a:cubicBezTo>
                <a:cubicBezTo>
                  <a:pt x="1932" y="6"/>
                  <a:pt x="1932" y="6"/>
                  <a:pt x="1932" y="6"/>
                </a:cubicBezTo>
                <a:cubicBezTo>
                  <a:pt x="1932" y="3"/>
                  <a:pt x="1929" y="0"/>
                  <a:pt x="1926" y="0"/>
                </a:cubicBezTo>
                <a:cubicBezTo>
                  <a:pt x="1926" y="0"/>
                  <a:pt x="1926" y="0"/>
                  <a:pt x="1926" y="0"/>
                </a:cubicBezTo>
                <a:cubicBezTo>
                  <a:pt x="1923" y="0"/>
                  <a:pt x="1920" y="3"/>
                  <a:pt x="1920" y="6"/>
                </a:cubicBezTo>
                <a:cubicBezTo>
                  <a:pt x="1920" y="10"/>
                  <a:pt x="1923" y="12"/>
                  <a:pt x="1926" y="12"/>
                </a:cubicBezTo>
                <a:close/>
                <a:moveTo>
                  <a:pt x="1886" y="12"/>
                </a:moveTo>
                <a:cubicBezTo>
                  <a:pt x="1886" y="12"/>
                  <a:pt x="1886" y="12"/>
                  <a:pt x="1886" y="12"/>
                </a:cubicBezTo>
                <a:cubicBezTo>
                  <a:pt x="1889" y="12"/>
                  <a:pt x="1892" y="10"/>
                  <a:pt x="1892" y="6"/>
                </a:cubicBezTo>
                <a:cubicBezTo>
                  <a:pt x="1892" y="6"/>
                  <a:pt x="1892" y="6"/>
                  <a:pt x="1892" y="6"/>
                </a:cubicBezTo>
                <a:cubicBezTo>
                  <a:pt x="1892" y="3"/>
                  <a:pt x="1889" y="0"/>
                  <a:pt x="1886" y="0"/>
                </a:cubicBezTo>
                <a:cubicBezTo>
                  <a:pt x="1886" y="0"/>
                  <a:pt x="1886" y="0"/>
                  <a:pt x="1886" y="0"/>
                </a:cubicBezTo>
                <a:cubicBezTo>
                  <a:pt x="1883" y="0"/>
                  <a:pt x="1880" y="3"/>
                  <a:pt x="1880" y="6"/>
                </a:cubicBezTo>
                <a:cubicBezTo>
                  <a:pt x="1880" y="10"/>
                  <a:pt x="1883" y="12"/>
                  <a:pt x="1886" y="12"/>
                </a:cubicBezTo>
                <a:close/>
                <a:moveTo>
                  <a:pt x="1846" y="12"/>
                </a:moveTo>
                <a:cubicBezTo>
                  <a:pt x="1846" y="12"/>
                  <a:pt x="1846" y="12"/>
                  <a:pt x="1846" y="12"/>
                </a:cubicBezTo>
                <a:cubicBezTo>
                  <a:pt x="1849" y="12"/>
                  <a:pt x="1852" y="10"/>
                  <a:pt x="1852" y="6"/>
                </a:cubicBezTo>
                <a:cubicBezTo>
                  <a:pt x="1852" y="6"/>
                  <a:pt x="1852" y="6"/>
                  <a:pt x="1852" y="6"/>
                </a:cubicBezTo>
                <a:cubicBezTo>
                  <a:pt x="1852" y="3"/>
                  <a:pt x="1849" y="0"/>
                  <a:pt x="1846" y="0"/>
                </a:cubicBezTo>
                <a:cubicBezTo>
                  <a:pt x="1846" y="0"/>
                  <a:pt x="1846" y="0"/>
                  <a:pt x="1846" y="0"/>
                </a:cubicBezTo>
                <a:cubicBezTo>
                  <a:pt x="1843" y="0"/>
                  <a:pt x="1840" y="3"/>
                  <a:pt x="1840" y="6"/>
                </a:cubicBezTo>
                <a:cubicBezTo>
                  <a:pt x="1840" y="10"/>
                  <a:pt x="1843" y="12"/>
                  <a:pt x="1846" y="12"/>
                </a:cubicBezTo>
                <a:close/>
                <a:moveTo>
                  <a:pt x="1806" y="12"/>
                </a:moveTo>
                <a:cubicBezTo>
                  <a:pt x="1806" y="12"/>
                  <a:pt x="1806" y="12"/>
                  <a:pt x="1806" y="12"/>
                </a:cubicBezTo>
                <a:cubicBezTo>
                  <a:pt x="1809" y="12"/>
                  <a:pt x="1812" y="10"/>
                  <a:pt x="1812" y="6"/>
                </a:cubicBezTo>
                <a:cubicBezTo>
                  <a:pt x="1812" y="6"/>
                  <a:pt x="1812" y="6"/>
                  <a:pt x="1812" y="6"/>
                </a:cubicBezTo>
                <a:cubicBezTo>
                  <a:pt x="1812" y="3"/>
                  <a:pt x="1809" y="0"/>
                  <a:pt x="1806" y="0"/>
                </a:cubicBezTo>
                <a:cubicBezTo>
                  <a:pt x="1806" y="0"/>
                  <a:pt x="1806" y="0"/>
                  <a:pt x="1806" y="0"/>
                </a:cubicBezTo>
                <a:cubicBezTo>
                  <a:pt x="1803" y="0"/>
                  <a:pt x="1800" y="3"/>
                  <a:pt x="1800" y="6"/>
                </a:cubicBezTo>
                <a:cubicBezTo>
                  <a:pt x="1800" y="10"/>
                  <a:pt x="1803" y="12"/>
                  <a:pt x="1806" y="12"/>
                </a:cubicBezTo>
                <a:close/>
                <a:moveTo>
                  <a:pt x="1766" y="12"/>
                </a:moveTo>
                <a:cubicBezTo>
                  <a:pt x="1766" y="12"/>
                  <a:pt x="1766" y="12"/>
                  <a:pt x="1766" y="12"/>
                </a:cubicBezTo>
                <a:cubicBezTo>
                  <a:pt x="1769" y="12"/>
                  <a:pt x="1772" y="10"/>
                  <a:pt x="1772" y="6"/>
                </a:cubicBezTo>
                <a:cubicBezTo>
                  <a:pt x="1772" y="6"/>
                  <a:pt x="1772" y="6"/>
                  <a:pt x="1772" y="6"/>
                </a:cubicBezTo>
                <a:cubicBezTo>
                  <a:pt x="1772" y="3"/>
                  <a:pt x="1769" y="0"/>
                  <a:pt x="1766" y="0"/>
                </a:cubicBezTo>
                <a:cubicBezTo>
                  <a:pt x="1766" y="0"/>
                  <a:pt x="1766" y="0"/>
                  <a:pt x="1766" y="0"/>
                </a:cubicBezTo>
                <a:cubicBezTo>
                  <a:pt x="1763" y="0"/>
                  <a:pt x="1760" y="3"/>
                  <a:pt x="1760" y="6"/>
                </a:cubicBezTo>
                <a:cubicBezTo>
                  <a:pt x="1760" y="10"/>
                  <a:pt x="1763" y="12"/>
                  <a:pt x="1766" y="12"/>
                </a:cubicBezTo>
                <a:close/>
                <a:moveTo>
                  <a:pt x="1726" y="12"/>
                </a:moveTo>
                <a:cubicBezTo>
                  <a:pt x="1726" y="12"/>
                  <a:pt x="1726" y="12"/>
                  <a:pt x="1726" y="12"/>
                </a:cubicBezTo>
                <a:cubicBezTo>
                  <a:pt x="1729" y="12"/>
                  <a:pt x="1732" y="10"/>
                  <a:pt x="1732" y="6"/>
                </a:cubicBezTo>
                <a:cubicBezTo>
                  <a:pt x="1732" y="6"/>
                  <a:pt x="1732" y="6"/>
                  <a:pt x="1732" y="6"/>
                </a:cubicBezTo>
                <a:cubicBezTo>
                  <a:pt x="1732" y="3"/>
                  <a:pt x="1729" y="0"/>
                  <a:pt x="1726" y="0"/>
                </a:cubicBezTo>
                <a:cubicBezTo>
                  <a:pt x="1726" y="0"/>
                  <a:pt x="1726" y="0"/>
                  <a:pt x="1726" y="0"/>
                </a:cubicBezTo>
                <a:cubicBezTo>
                  <a:pt x="1723" y="0"/>
                  <a:pt x="1720" y="3"/>
                  <a:pt x="1720" y="6"/>
                </a:cubicBezTo>
                <a:cubicBezTo>
                  <a:pt x="1720" y="10"/>
                  <a:pt x="1723" y="12"/>
                  <a:pt x="1726" y="12"/>
                </a:cubicBezTo>
                <a:close/>
                <a:moveTo>
                  <a:pt x="1686" y="12"/>
                </a:moveTo>
                <a:cubicBezTo>
                  <a:pt x="1686" y="12"/>
                  <a:pt x="1686" y="12"/>
                  <a:pt x="1686" y="12"/>
                </a:cubicBezTo>
                <a:cubicBezTo>
                  <a:pt x="1689" y="12"/>
                  <a:pt x="1692" y="10"/>
                  <a:pt x="1692" y="6"/>
                </a:cubicBezTo>
                <a:cubicBezTo>
                  <a:pt x="1692" y="6"/>
                  <a:pt x="1692" y="6"/>
                  <a:pt x="1692" y="6"/>
                </a:cubicBezTo>
                <a:cubicBezTo>
                  <a:pt x="1692" y="3"/>
                  <a:pt x="1689" y="0"/>
                  <a:pt x="1686" y="0"/>
                </a:cubicBezTo>
                <a:cubicBezTo>
                  <a:pt x="1686" y="0"/>
                  <a:pt x="1686" y="0"/>
                  <a:pt x="1686" y="0"/>
                </a:cubicBezTo>
                <a:cubicBezTo>
                  <a:pt x="1683" y="0"/>
                  <a:pt x="1680" y="3"/>
                  <a:pt x="1680" y="6"/>
                </a:cubicBezTo>
                <a:cubicBezTo>
                  <a:pt x="1680" y="10"/>
                  <a:pt x="1683" y="12"/>
                  <a:pt x="1686" y="12"/>
                </a:cubicBezTo>
                <a:close/>
                <a:moveTo>
                  <a:pt x="1646" y="12"/>
                </a:moveTo>
                <a:cubicBezTo>
                  <a:pt x="1646" y="12"/>
                  <a:pt x="1646" y="12"/>
                  <a:pt x="1646" y="12"/>
                </a:cubicBezTo>
                <a:cubicBezTo>
                  <a:pt x="1649" y="12"/>
                  <a:pt x="1652" y="10"/>
                  <a:pt x="1652" y="6"/>
                </a:cubicBezTo>
                <a:cubicBezTo>
                  <a:pt x="1652" y="6"/>
                  <a:pt x="1652" y="6"/>
                  <a:pt x="1652" y="6"/>
                </a:cubicBezTo>
                <a:cubicBezTo>
                  <a:pt x="1652" y="3"/>
                  <a:pt x="1649" y="0"/>
                  <a:pt x="1646" y="0"/>
                </a:cubicBezTo>
                <a:cubicBezTo>
                  <a:pt x="1646" y="0"/>
                  <a:pt x="1646" y="0"/>
                  <a:pt x="1646" y="0"/>
                </a:cubicBezTo>
                <a:cubicBezTo>
                  <a:pt x="1643" y="0"/>
                  <a:pt x="1640" y="3"/>
                  <a:pt x="1640" y="6"/>
                </a:cubicBezTo>
                <a:cubicBezTo>
                  <a:pt x="1640" y="10"/>
                  <a:pt x="1643" y="12"/>
                  <a:pt x="1646" y="12"/>
                </a:cubicBezTo>
                <a:close/>
                <a:moveTo>
                  <a:pt x="1606" y="12"/>
                </a:moveTo>
                <a:cubicBezTo>
                  <a:pt x="1606" y="12"/>
                  <a:pt x="1606" y="12"/>
                  <a:pt x="1606" y="12"/>
                </a:cubicBezTo>
                <a:cubicBezTo>
                  <a:pt x="1609" y="12"/>
                  <a:pt x="1612" y="10"/>
                  <a:pt x="1612" y="6"/>
                </a:cubicBezTo>
                <a:cubicBezTo>
                  <a:pt x="1612" y="6"/>
                  <a:pt x="1612" y="6"/>
                  <a:pt x="1612" y="6"/>
                </a:cubicBezTo>
                <a:cubicBezTo>
                  <a:pt x="1612" y="3"/>
                  <a:pt x="1609" y="0"/>
                  <a:pt x="1606" y="0"/>
                </a:cubicBezTo>
                <a:cubicBezTo>
                  <a:pt x="1606" y="0"/>
                  <a:pt x="1606" y="0"/>
                  <a:pt x="1606" y="0"/>
                </a:cubicBezTo>
                <a:cubicBezTo>
                  <a:pt x="1603" y="0"/>
                  <a:pt x="1600" y="3"/>
                  <a:pt x="1600" y="6"/>
                </a:cubicBezTo>
                <a:cubicBezTo>
                  <a:pt x="1600" y="10"/>
                  <a:pt x="1603" y="12"/>
                  <a:pt x="1606" y="12"/>
                </a:cubicBezTo>
                <a:close/>
                <a:moveTo>
                  <a:pt x="1566" y="12"/>
                </a:moveTo>
                <a:cubicBezTo>
                  <a:pt x="1566" y="12"/>
                  <a:pt x="1566" y="12"/>
                  <a:pt x="1566" y="12"/>
                </a:cubicBezTo>
                <a:cubicBezTo>
                  <a:pt x="1569" y="12"/>
                  <a:pt x="1572" y="10"/>
                  <a:pt x="1572" y="6"/>
                </a:cubicBezTo>
                <a:cubicBezTo>
                  <a:pt x="1572" y="6"/>
                  <a:pt x="1572" y="6"/>
                  <a:pt x="1572" y="6"/>
                </a:cubicBezTo>
                <a:cubicBezTo>
                  <a:pt x="1572" y="3"/>
                  <a:pt x="1569" y="0"/>
                  <a:pt x="1566" y="0"/>
                </a:cubicBezTo>
                <a:cubicBezTo>
                  <a:pt x="1566" y="0"/>
                  <a:pt x="1566" y="0"/>
                  <a:pt x="1566" y="0"/>
                </a:cubicBezTo>
                <a:cubicBezTo>
                  <a:pt x="1563" y="0"/>
                  <a:pt x="1560" y="3"/>
                  <a:pt x="1560" y="6"/>
                </a:cubicBezTo>
                <a:cubicBezTo>
                  <a:pt x="1560" y="10"/>
                  <a:pt x="1563" y="12"/>
                  <a:pt x="1566" y="12"/>
                </a:cubicBezTo>
                <a:close/>
                <a:moveTo>
                  <a:pt x="1526" y="12"/>
                </a:moveTo>
                <a:cubicBezTo>
                  <a:pt x="1526" y="12"/>
                  <a:pt x="1526" y="12"/>
                  <a:pt x="1526" y="12"/>
                </a:cubicBezTo>
                <a:cubicBezTo>
                  <a:pt x="1529" y="12"/>
                  <a:pt x="1532" y="10"/>
                  <a:pt x="1532" y="6"/>
                </a:cubicBezTo>
                <a:cubicBezTo>
                  <a:pt x="1532" y="6"/>
                  <a:pt x="1532" y="6"/>
                  <a:pt x="1532" y="6"/>
                </a:cubicBezTo>
                <a:cubicBezTo>
                  <a:pt x="1532" y="3"/>
                  <a:pt x="1529" y="0"/>
                  <a:pt x="1526" y="0"/>
                </a:cubicBezTo>
                <a:cubicBezTo>
                  <a:pt x="1526" y="0"/>
                  <a:pt x="1526" y="0"/>
                  <a:pt x="1526" y="0"/>
                </a:cubicBezTo>
                <a:cubicBezTo>
                  <a:pt x="1523" y="0"/>
                  <a:pt x="1520" y="3"/>
                  <a:pt x="1520" y="6"/>
                </a:cubicBezTo>
                <a:cubicBezTo>
                  <a:pt x="1520" y="10"/>
                  <a:pt x="1523" y="12"/>
                  <a:pt x="1526" y="12"/>
                </a:cubicBezTo>
                <a:close/>
                <a:moveTo>
                  <a:pt x="1486" y="12"/>
                </a:moveTo>
                <a:cubicBezTo>
                  <a:pt x="1486" y="12"/>
                  <a:pt x="1486" y="12"/>
                  <a:pt x="1486" y="12"/>
                </a:cubicBezTo>
                <a:cubicBezTo>
                  <a:pt x="1489" y="12"/>
                  <a:pt x="1492" y="10"/>
                  <a:pt x="1492" y="6"/>
                </a:cubicBezTo>
                <a:cubicBezTo>
                  <a:pt x="1492" y="6"/>
                  <a:pt x="1492" y="6"/>
                  <a:pt x="1492" y="6"/>
                </a:cubicBezTo>
                <a:cubicBezTo>
                  <a:pt x="1492" y="3"/>
                  <a:pt x="1489" y="0"/>
                  <a:pt x="1486" y="0"/>
                </a:cubicBezTo>
                <a:cubicBezTo>
                  <a:pt x="1486" y="0"/>
                  <a:pt x="1486" y="0"/>
                  <a:pt x="1486" y="0"/>
                </a:cubicBezTo>
                <a:cubicBezTo>
                  <a:pt x="1483" y="0"/>
                  <a:pt x="1480" y="3"/>
                  <a:pt x="1480" y="6"/>
                </a:cubicBezTo>
                <a:cubicBezTo>
                  <a:pt x="1480" y="10"/>
                  <a:pt x="1483" y="12"/>
                  <a:pt x="1486" y="12"/>
                </a:cubicBezTo>
                <a:close/>
                <a:moveTo>
                  <a:pt x="1446" y="12"/>
                </a:moveTo>
                <a:cubicBezTo>
                  <a:pt x="1446" y="12"/>
                  <a:pt x="1446" y="12"/>
                  <a:pt x="1446" y="12"/>
                </a:cubicBezTo>
                <a:cubicBezTo>
                  <a:pt x="1449" y="12"/>
                  <a:pt x="1452" y="10"/>
                  <a:pt x="1452" y="6"/>
                </a:cubicBezTo>
                <a:cubicBezTo>
                  <a:pt x="1452" y="6"/>
                  <a:pt x="1452" y="6"/>
                  <a:pt x="1452" y="6"/>
                </a:cubicBezTo>
                <a:cubicBezTo>
                  <a:pt x="1452" y="3"/>
                  <a:pt x="1449" y="0"/>
                  <a:pt x="1446" y="0"/>
                </a:cubicBezTo>
                <a:cubicBezTo>
                  <a:pt x="1446" y="0"/>
                  <a:pt x="1446" y="0"/>
                  <a:pt x="1446" y="0"/>
                </a:cubicBezTo>
                <a:cubicBezTo>
                  <a:pt x="1443" y="0"/>
                  <a:pt x="1440" y="3"/>
                  <a:pt x="1440" y="6"/>
                </a:cubicBezTo>
                <a:cubicBezTo>
                  <a:pt x="1440" y="10"/>
                  <a:pt x="1443" y="12"/>
                  <a:pt x="1446" y="12"/>
                </a:cubicBezTo>
                <a:close/>
                <a:moveTo>
                  <a:pt x="1406" y="12"/>
                </a:moveTo>
                <a:cubicBezTo>
                  <a:pt x="1406" y="12"/>
                  <a:pt x="1406" y="12"/>
                  <a:pt x="1406" y="12"/>
                </a:cubicBezTo>
                <a:cubicBezTo>
                  <a:pt x="1409" y="12"/>
                  <a:pt x="1412" y="10"/>
                  <a:pt x="1412" y="6"/>
                </a:cubicBezTo>
                <a:cubicBezTo>
                  <a:pt x="1412" y="6"/>
                  <a:pt x="1412" y="6"/>
                  <a:pt x="1412" y="6"/>
                </a:cubicBezTo>
                <a:cubicBezTo>
                  <a:pt x="1412" y="3"/>
                  <a:pt x="1409" y="0"/>
                  <a:pt x="1406" y="0"/>
                </a:cubicBezTo>
                <a:cubicBezTo>
                  <a:pt x="1406" y="0"/>
                  <a:pt x="1406" y="0"/>
                  <a:pt x="1406" y="0"/>
                </a:cubicBezTo>
                <a:cubicBezTo>
                  <a:pt x="1403" y="0"/>
                  <a:pt x="1400" y="3"/>
                  <a:pt x="1400" y="6"/>
                </a:cubicBezTo>
                <a:cubicBezTo>
                  <a:pt x="1400" y="10"/>
                  <a:pt x="1403" y="12"/>
                  <a:pt x="1406" y="12"/>
                </a:cubicBezTo>
                <a:close/>
                <a:moveTo>
                  <a:pt x="1366" y="12"/>
                </a:moveTo>
                <a:cubicBezTo>
                  <a:pt x="1366" y="12"/>
                  <a:pt x="1366" y="12"/>
                  <a:pt x="1366" y="12"/>
                </a:cubicBezTo>
                <a:cubicBezTo>
                  <a:pt x="1369" y="12"/>
                  <a:pt x="1372" y="10"/>
                  <a:pt x="1372" y="6"/>
                </a:cubicBezTo>
                <a:cubicBezTo>
                  <a:pt x="1372" y="6"/>
                  <a:pt x="1372" y="6"/>
                  <a:pt x="1372" y="6"/>
                </a:cubicBezTo>
                <a:cubicBezTo>
                  <a:pt x="1372" y="3"/>
                  <a:pt x="1369" y="0"/>
                  <a:pt x="1366" y="0"/>
                </a:cubicBezTo>
                <a:cubicBezTo>
                  <a:pt x="1366" y="0"/>
                  <a:pt x="1366" y="0"/>
                  <a:pt x="1366" y="0"/>
                </a:cubicBezTo>
                <a:cubicBezTo>
                  <a:pt x="1363" y="0"/>
                  <a:pt x="1360" y="3"/>
                  <a:pt x="1360" y="6"/>
                </a:cubicBezTo>
                <a:cubicBezTo>
                  <a:pt x="1360" y="10"/>
                  <a:pt x="1363" y="12"/>
                  <a:pt x="1366" y="12"/>
                </a:cubicBezTo>
                <a:close/>
                <a:moveTo>
                  <a:pt x="1326" y="12"/>
                </a:moveTo>
                <a:cubicBezTo>
                  <a:pt x="1326" y="12"/>
                  <a:pt x="1326" y="12"/>
                  <a:pt x="1326" y="12"/>
                </a:cubicBezTo>
                <a:cubicBezTo>
                  <a:pt x="1329" y="12"/>
                  <a:pt x="1332" y="10"/>
                  <a:pt x="1332" y="6"/>
                </a:cubicBezTo>
                <a:cubicBezTo>
                  <a:pt x="1332" y="6"/>
                  <a:pt x="1332" y="6"/>
                  <a:pt x="1332" y="6"/>
                </a:cubicBezTo>
                <a:cubicBezTo>
                  <a:pt x="1332" y="3"/>
                  <a:pt x="1329" y="0"/>
                  <a:pt x="1326" y="0"/>
                </a:cubicBezTo>
                <a:cubicBezTo>
                  <a:pt x="1326" y="0"/>
                  <a:pt x="1326" y="0"/>
                  <a:pt x="1326" y="0"/>
                </a:cubicBezTo>
                <a:cubicBezTo>
                  <a:pt x="1323" y="0"/>
                  <a:pt x="1320" y="3"/>
                  <a:pt x="1320" y="6"/>
                </a:cubicBezTo>
                <a:cubicBezTo>
                  <a:pt x="1320" y="10"/>
                  <a:pt x="1323" y="12"/>
                  <a:pt x="1326" y="12"/>
                </a:cubicBezTo>
                <a:close/>
                <a:moveTo>
                  <a:pt x="1286" y="12"/>
                </a:moveTo>
                <a:cubicBezTo>
                  <a:pt x="1286" y="12"/>
                  <a:pt x="1286" y="12"/>
                  <a:pt x="1286" y="12"/>
                </a:cubicBezTo>
                <a:cubicBezTo>
                  <a:pt x="1289" y="12"/>
                  <a:pt x="1292" y="10"/>
                  <a:pt x="1292" y="6"/>
                </a:cubicBezTo>
                <a:cubicBezTo>
                  <a:pt x="1292" y="6"/>
                  <a:pt x="1292" y="6"/>
                  <a:pt x="1292" y="6"/>
                </a:cubicBezTo>
                <a:cubicBezTo>
                  <a:pt x="1292" y="3"/>
                  <a:pt x="1289" y="0"/>
                  <a:pt x="1286" y="0"/>
                </a:cubicBezTo>
                <a:cubicBezTo>
                  <a:pt x="1286" y="0"/>
                  <a:pt x="1286" y="0"/>
                  <a:pt x="1286" y="0"/>
                </a:cubicBezTo>
                <a:cubicBezTo>
                  <a:pt x="1283" y="0"/>
                  <a:pt x="1280" y="3"/>
                  <a:pt x="1280" y="6"/>
                </a:cubicBezTo>
                <a:cubicBezTo>
                  <a:pt x="1280" y="10"/>
                  <a:pt x="1283" y="12"/>
                  <a:pt x="1286" y="12"/>
                </a:cubicBezTo>
                <a:close/>
                <a:moveTo>
                  <a:pt x="1246" y="12"/>
                </a:moveTo>
                <a:cubicBezTo>
                  <a:pt x="1246" y="12"/>
                  <a:pt x="1246" y="12"/>
                  <a:pt x="1246" y="12"/>
                </a:cubicBezTo>
                <a:cubicBezTo>
                  <a:pt x="1249" y="12"/>
                  <a:pt x="1252" y="10"/>
                  <a:pt x="1252" y="6"/>
                </a:cubicBezTo>
                <a:cubicBezTo>
                  <a:pt x="1252" y="6"/>
                  <a:pt x="1252" y="6"/>
                  <a:pt x="1252" y="6"/>
                </a:cubicBezTo>
                <a:cubicBezTo>
                  <a:pt x="1252" y="3"/>
                  <a:pt x="1249" y="0"/>
                  <a:pt x="1246" y="0"/>
                </a:cubicBezTo>
                <a:cubicBezTo>
                  <a:pt x="1246" y="0"/>
                  <a:pt x="1246" y="0"/>
                  <a:pt x="1246" y="0"/>
                </a:cubicBezTo>
                <a:cubicBezTo>
                  <a:pt x="1243" y="0"/>
                  <a:pt x="1240" y="3"/>
                  <a:pt x="1240" y="6"/>
                </a:cubicBezTo>
                <a:cubicBezTo>
                  <a:pt x="1240" y="10"/>
                  <a:pt x="1243" y="12"/>
                  <a:pt x="1246" y="12"/>
                </a:cubicBezTo>
                <a:close/>
                <a:moveTo>
                  <a:pt x="1206" y="12"/>
                </a:moveTo>
                <a:cubicBezTo>
                  <a:pt x="1206" y="12"/>
                  <a:pt x="1206" y="12"/>
                  <a:pt x="1206" y="12"/>
                </a:cubicBezTo>
                <a:cubicBezTo>
                  <a:pt x="1209" y="12"/>
                  <a:pt x="1212" y="10"/>
                  <a:pt x="1212" y="6"/>
                </a:cubicBezTo>
                <a:cubicBezTo>
                  <a:pt x="1212" y="6"/>
                  <a:pt x="1212" y="6"/>
                  <a:pt x="1212" y="6"/>
                </a:cubicBezTo>
                <a:cubicBezTo>
                  <a:pt x="1212" y="3"/>
                  <a:pt x="1209" y="0"/>
                  <a:pt x="1206" y="0"/>
                </a:cubicBezTo>
                <a:cubicBezTo>
                  <a:pt x="1206" y="0"/>
                  <a:pt x="1206" y="0"/>
                  <a:pt x="1206" y="0"/>
                </a:cubicBezTo>
                <a:cubicBezTo>
                  <a:pt x="1203" y="0"/>
                  <a:pt x="1200" y="3"/>
                  <a:pt x="1200" y="6"/>
                </a:cubicBezTo>
                <a:cubicBezTo>
                  <a:pt x="1200" y="10"/>
                  <a:pt x="1203" y="12"/>
                  <a:pt x="1206" y="12"/>
                </a:cubicBezTo>
                <a:close/>
                <a:moveTo>
                  <a:pt x="1166" y="12"/>
                </a:moveTo>
                <a:cubicBezTo>
                  <a:pt x="1166" y="12"/>
                  <a:pt x="1166" y="12"/>
                  <a:pt x="1166" y="12"/>
                </a:cubicBezTo>
                <a:cubicBezTo>
                  <a:pt x="1169" y="12"/>
                  <a:pt x="1172" y="10"/>
                  <a:pt x="1172" y="6"/>
                </a:cubicBezTo>
                <a:cubicBezTo>
                  <a:pt x="1172" y="6"/>
                  <a:pt x="1172" y="6"/>
                  <a:pt x="1172" y="6"/>
                </a:cubicBezTo>
                <a:cubicBezTo>
                  <a:pt x="1172" y="3"/>
                  <a:pt x="1169" y="0"/>
                  <a:pt x="1166" y="0"/>
                </a:cubicBezTo>
                <a:cubicBezTo>
                  <a:pt x="1166" y="0"/>
                  <a:pt x="1166" y="0"/>
                  <a:pt x="1166" y="0"/>
                </a:cubicBezTo>
                <a:cubicBezTo>
                  <a:pt x="1163" y="0"/>
                  <a:pt x="1160" y="3"/>
                  <a:pt x="1160" y="6"/>
                </a:cubicBezTo>
                <a:cubicBezTo>
                  <a:pt x="1160" y="10"/>
                  <a:pt x="1163" y="12"/>
                  <a:pt x="1166" y="12"/>
                </a:cubicBezTo>
                <a:close/>
                <a:moveTo>
                  <a:pt x="1126" y="12"/>
                </a:moveTo>
                <a:cubicBezTo>
                  <a:pt x="1126" y="12"/>
                  <a:pt x="1126" y="12"/>
                  <a:pt x="1126" y="12"/>
                </a:cubicBezTo>
                <a:cubicBezTo>
                  <a:pt x="1129" y="12"/>
                  <a:pt x="1132" y="10"/>
                  <a:pt x="1132" y="6"/>
                </a:cubicBezTo>
                <a:cubicBezTo>
                  <a:pt x="1132" y="6"/>
                  <a:pt x="1132" y="6"/>
                  <a:pt x="1132" y="6"/>
                </a:cubicBezTo>
                <a:cubicBezTo>
                  <a:pt x="1132" y="3"/>
                  <a:pt x="1129" y="0"/>
                  <a:pt x="1126" y="0"/>
                </a:cubicBezTo>
                <a:cubicBezTo>
                  <a:pt x="1126" y="0"/>
                  <a:pt x="1126" y="0"/>
                  <a:pt x="1126" y="0"/>
                </a:cubicBezTo>
                <a:cubicBezTo>
                  <a:pt x="1123" y="0"/>
                  <a:pt x="1120" y="3"/>
                  <a:pt x="1120" y="6"/>
                </a:cubicBezTo>
                <a:cubicBezTo>
                  <a:pt x="1120" y="10"/>
                  <a:pt x="1123" y="12"/>
                  <a:pt x="1126" y="12"/>
                </a:cubicBezTo>
                <a:close/>
                <a:moveTo>
                  <a:pt x="1086" y="12"/>
                </a:moveTo>
                <a:cubicBezTo>
                  <a:pt x="1086" y="12"/>
                  <a:pt x="1086" y="12"/>
                  <a:pt x="1086" y="12"/>
                </a:cubicBezTo>
                <a:cubicBezTo>
                  <a:pt x="1089" y="12"/>
                  <a:pt x="1092" y="10"/>
                  <a:pt x="1092" y="6"/>
                </a:cubicBezTo>
                <a:cubicBezTo>
                  <a:pt x="1092" y="6"/>
                  <a:pt x="1092" y="6"/>
                  <a:pt x="1092" y="6"/>
                </a:cubicBezTo>
                <a:cubicBezTo>
                  <a:pt x="1092" y="3"/>
                  <a:pt x="1089" y="0"/>
                  <a:pt x="1086" y="0"/>
                </a:cubicBezTo>
                <a:cubicBezTo>
                  <a:pt x="1086" y="0"/>
                  <a:pt x="1086" y="0"/>
                  <a:pt x="1086" y="0"/>
                </a:cubicBezTo>
                <a:cubicBezTo>
                  <a:pt x="1083" y="0"/>
                  <a:pt x="1080" y="3"/>
                  <a:pt x="1080" y="6"/>
                </a:cubicBezTo>
                <a:cubicBezTo>
                  <a:pt x="1080" y="10"/>
                  <a:pt x="1083" y="12"/>
                  <a:pt x="1086" y="12"/>
                </a:cubicBezTo>
                <a:close/>
                <a:moveTo>
                  <a:pt x="1046" y="12"/>
                </a:moveTo>
                <a:cubicBezTo>
                  <a:pt x="1046" y="12"/>
                  <a:pt x="1046" y="12"/>
                  <a:pt x="1046" y="12"/>
                </a:cubicBezTo>
                <a:cubicBezTo>
                  <a:pt x="1049" y="12"/>
                  <a:pt x="1052" y="10"/>
                  <a:pt x="1052" y="6"/>
                </a:cubicBezTo>
                <a:cubicBezTo>
                  <a:pt x="1052" y="6"/>
                  <a:pt x="1052" y="6"/>
                  <a:pt x="1052" y="6"/>
                </a:cubicBezTo>
                <a:cubicBezTo>
                  <a:pt x="1052" y="3"/>
                  <a:pt x="1049" y="0"/>
                  <a:pt x="1046" y="0"/>
                </a:cubicBezTo>
                <a:cubicBezTo>
                  <a:pt x="1046" y="0"/>
                  <a:pt x="1046" y="0"/>
                  <a:pt x="1046" y="0"/>
                </a:cubicBezTo>
                <a:cubicBezTo>
                  <a:pt x="1043" y="0"/>
                  <a:pt x="1040" y="3"/>
                  <a:pt x="1040" y="6"/>
                </a:cubicBezTo>
                <a:cubicBezTo>
                  <a:pt x="1040" y="10"/>
                  <a:pt x="1043" y="12"/>
                  <a:pt x="1046" y="12"/>
                </a:cubicBezTo>
                <a:close/>
                <a:moveTo>
                  <a:pt x="1006" y="12"/>
                </a:moveTo>
                <a:cubicBezTo>
                  <a:pt x="1006" y="12"/>
                  <a:pt x="1006" y="12"/>
                  <a:pt x="1006" y="12"/>
                </a:cubicBezTo>
                <a:cubicBezTo>
                  <a:pt x="1009" y="12"/>
                  <a:pt x="1012" y="10"/>
                  <a:pt x="1012" y="6"/>
                </a:cubicBezTo>
                <a:cubicBezTo>
                  <a:pt x="1012" y="6"/>
                  <a:pt x="1012" y="6"/>
                  <a:pt x="1012" y="6"/>
                </a:cubicBezTo>
                <a:cubicBezTo>
                  <a:pt x="1012" y="3"/>
                  <a:pt x="1009" y="0"/>
                  <a:pt x="1006" y="0"/>
                </a:cubicBezTo>
                <a:cubicBezTo>
                  <a:pt x="1006" y="0"/>
                  <a:pt x="1006" y="0"/>
                  <a:pt x="1006" y="0"/>
                </a:cubicBezTo>
                <a:cubicBezTo>
                  <a:pt x="1003" y="0"/>
                  <a:pt x="1000" y="3"/>
                  <a:pt x="1000" y="6"/>
                </a:cubicBezTo>
                <a:cubicBezTo>
                  <a:pt x="1000" y="10"/>
                  <a:pt x="1003" y="12"/>
                  <a:pt x="1006" y="12"/>
                </a:cubicBezTo>
                <a:close/>
                <a:moveTo>
                  <a:pt x="966" y="12"/>
                </a:moveTo>
                <a:cubicBezTo>
                  <a:pt x="966" y="12"/>
                  <a:pt x="966" y="12"/>
                  <a:pt x="966" y="12"/>
                </a:cubicBezTo>
                <a:cubicBezTo>
                  <a:pt x="969" y="12"/>
                  <a:pt x="972" y="10"/>
                  <a:pt x="972" y="6"/>
                </a:cubicBezTo>
                <a:cubicBezTo>
                  <a:pt x="972" y="6"/>
                  <a:pt x="972" y="6"/>
                  <a:pt x="972" y="6"/>
                </a:cubicBezTo>
                <a:cubicBezTo>
                  <a:pt x="972" y="3"/>
                  <a:pt x="969" y="0"/>
                  <a:pt x="966" y="0"/>
                </a:cubicBezTo>
                <a:cubicBezTo>
                  <a:pt x="966" y="0"/>
                  <a:pt x="966" y="0"/>
                  <a:pt x="966" y="0"/>
                </a:cubicBezTo>
                <a:cubicBezTo>
                  <a:pt x="963" y="0"/>
                  <a:pt x="960" y="3"/>
                  <a:pt x="960" y="6"/>
                </a:cubicBezTo>
                <a:cubicBezTo>
                  <a:pt x="960" y="10"/>
                  <a:pt x="963" y="12"/>
                  <a:pt x="966" y="12"/>
                </a:cubicBezTo>
                <a:close/>
                <a:moveTo>
                  <a:pt x="926" y="12"/>
                </a:moveTo>
                <a:cubicBezTo>
                  <a:pt x="926" y="12"/>
                  <a:pt x="926" y="12"/>
                  <a:pt x="926" y="12"/>
                </a:cubicBezTo>
                <a:cubicBezTo>
                  <a:pt x="929" y="12"/>
                  <a:pt x="932" y="10"/>
                  <a:pt x="932" y="6"/>
                </a:cubicBezTo>
                <a:cubicBezTo>
                  <a:pt x="932" y="6"/>
                  <a:pt x="932" y="6"/>
                  <a:pt x="932" y="6"/>
                </a:cubicBezTo>
                <a:cubicBezTo>
                  <a:pt x="932" y="3"/>
                  <a:pt x="929" y="0"/>
                  <a:pt x="926" y="0"/>
                </a:cubicBezTo>
                <a:cubicBezTo>
                  <a:pt x="926" y="0"/>
                  <a:pt x="926" y="0"/>
                  <a:pt x="926" y="0"/>
                </a:cubicBezTo>
                <a:cubicBezTo>
                  <a:pt x="923" y="0"/>
                  <a:pt x="920" y="3"/>
                  <a:pt x="920" y="6"/>
                </a:cubicBezTo>
                <a:cubicBezTo>
                  <a:pt x="920" y="10"/>
                  <a:pt x="923" y="12"/>
                  <a:pt x="926" y="12"/>
                </a:cubicBezTo>
                <a:close/>
                <a:moveTo>
                  <a:pt x="886" y="12"/>
                </a:moveTo>
                <a:cubicBezTo>
                  <a:pt x="886" y="12"/>
                  <a:pt x="886" y="12"/>
                  <a:pt x="886" y="12"/>
                </a:cubicBezTo>
                <a:cubicBezTo>
                  <a:pt x="889" y="12"/>
                  <a:pt x="892" y="10"/>
                  <a:pt x="892" y="6"/>
                </a:cubicBezTo>
                <a:cubicBezTo>
                  <a:pt x="892" y="6"/>
                  <a:pt x="892" y="6"/>
                  <a:pt x="892" y="6"/>
                </a:cubicBezTo>
                <a:cubicBezTo>
                  <a:pt x="892" y="3"/>
                  <a:pt x="889" y="0"/>
                  <a:pt x="886" y="0"/>
                </a:cubicBezTo>
                <a:cubicBezTo>
                  <a:pt x="886" y="0"/>
                  <a:pt x="886" y="0"/>
                  <a:pt x="886" y="0"/>
                </a:cubicBezTo>
                <a:cubicBezTo>
                  <a:pt x="883" y="0"/>
                  <a:pt x="880" y="3"/>
                  <a:pt x="880" y="6"/>
                </a:cubicBezTo>
                <a:cubicBezTo>
                  <a:pt x="880" y="10"/>
                  <a:pt x="883" y="12"/>
                  <a:pt x="886" y="12"/>
                </a:cubicBezTo>
                <a:close/>
                <a:moveTo>
                  <a:pt x="846" y="12"/>
                </a:moveTo>
                <a:cubicBezTo>
                  <a:pt x="846" y="12"/>
                  <a:pt x="846" y="12"/>
                  <a:pt x="846" y="12"/>
                </a:cubicBezTo>
                <a:cubicBezTo>
                  <a:pt x="849" y="12"/>
                  <a:pt x="852" y="10"/>
                  <a:pt x="852" y="6"/>
                </a:cubicBezTo>
                <a:cubicBezTo>
                  <a:pt x="852" y="6"/>
                  <a:pt x="852" y="6"/>
                  <a:pt x="852" y="6"/>
                </a:cubicBezTo>
                <a:cubicBezTo>
                  <a:pt x="852" y="3"/>
                  <a:pt x="849" y="0"/>
                  <a:pt x="846" y="0"/>
                </a:cubicBezTo>
                <a:cubicBezTo>
                  <a:pt x="846" y="0"/>
                  <a:pt x="846" y="0"/>
                  <a:pt x="846" y="0"/>
                </a:cubicBezTo>
                <a:cubicBezTo>
                  <a:pt x="843" y="0"/>
                  <a:pt x="840" y="3"/>
                  <a:pt x="840" y="6"/>
                </a:cubicBezTo>
                <a:cubicBezTo>
                  <a:pt x="840" y="10"/>
                  <a:pt x="843" y="12"/>
                  <a:pt x="846" y="12"/>
                </a:cubicBezTo>
                <a:close/>
                <a:moveTo>
                  <a:pt x="806" y="12"/>
                </a:moveTo>
                <a:cubicBezTo>
                  <a:pt x="806" y="12"/>
                  <a:pt x="806" y="12"/>
                  <a:pt x="806" y="12"/>
                </a:cubicBezTo>
                <a:cubicBezTo>
                  <a:pt x="809" y="12"/>
                  <a:pt x="812" y="10"/>
                  <a:pt x="812" y="6"/>
                </a:cubicBezTo>
                <a:cubicBezTo>
                  <a:pt x="812" y="6"/>
                  <a:pt x="812" y="6"/>
                  <a:pt x="812" y="6"/>
                </a:cubicBezTo>
                <a:cubicBezTo>
                  <a:pt x="812" y="3"/>
                  <a:pt x="809" y="0"/>
                  <a:pt x="806" y="0"/>
                </a:cubicBezTo>
                <a:cubicBezTo>
                  <a:pt x="806" y="0"/>
                  <a:pt x="806" y="0"/>
                  <a:pt x="806" y="0"/>
                </a:cubicBezTo>
                <a:cubicBezTo>
                  <a:pt x="803" y="0"/>
                  <a:pt x="800" y="3"/>
                  <a:pt x="800" y="6"/>
                </a:cubicBezTo>
                <a:cubicBezTo>
                  <a:pt x="800" y="10"/>
                  <a:pt x="803" y="12"/>
                  <a:pt x="806" y="12"/>
                </a:cubicBezTo>
                <a:close/>
                <a:moveTo>
                  <a:pt x="766" y="12"/>
                </a:moveTo>
                <a:cubicBezTo>
                  <a:pt x="766" y="12"/>
                  <a:pt x="766" y="12"/>
                  <a:pt x="766" y="12"/>
                </a:cubicBezTo>
                <a:cubicBezTo>
                  <a:pt x="769" y="12"/>
                  <a:pt x="772" y="10"/>
                  <a:pt x="772" y="6"/>
                </a:cubicBezTo>
                <a:cubicBezTo>
                  <a:pt x="772" y="6"/>
                  <a:pt x="772" y="6"/>
                  <a:pt x="772" y="6"/>
                </a:cubicBezTo>
                <a:cubicBezTo>
                  <a:pt x="772" y="3"/>
                  <a:pt x="769" y="0"/>
                  <a:pt x="766" y="0"/>
                </a:cubicBezTo>
                <a:cubicBezTo>
                  <a:pt x="766" y="0"/>
                  <a:pt x="766" y="0"/>
                  <a:pt x="766" y="0"/>
                </a:cubicBezTo>
                <a:cubicBezTo>
                  <a:pt x="763" y="0"/>
                  <a:pt x="760" y="3"/>
                  <a:pt x="760" y="6"/>
                </a:cubicBezTo>
                <a:cubicBezTo>
                  <a:pt x="760" y="10"/>
                  <a:pt x="763" y="12"/>
                  <a:pt x="766" y="12"/>
                </a:cubicBezTo>
                <a:close/>
                <a:moveTo>
                  <a:pt x="726" y="12"/>
                </a:moveTo>
                <a:cubicBezTo>
                  <a:pt x="726" y="12"/>
                  <a:pt x="726" y="12"/>
                  <a:pt x="726" y="12"/>
                </a:cubicBezTo>
                <a:cubicBezTo>
                  <a:pt x="729" y="12"/>
                  <a:pt x="732" y="10"/>
                  <a:pt x="732" y="6"/>
                </a:cubicBezTo>
                <a:cubicBezTo>
                  <a:pt x="732" y="6"/>
                  <a:pt x="732" y="6"/>
                  <a:pt x="732" y="6"/>
                </a:cubicBezTo>
                <a:cubicBezTo>
                  <a:pt x="732" y="3"/>
                  <a:pt x="729" y="0"/>
                  <a:pt x="726" y="0"/>
                </a:cubicBezTo>
                <a:cubicBezTo>
                  <a:pt x="726" y="0"/>
                  <a:pt x="726" y="0"/>
                  <a:pt x="726" y="0"/>
                </a:cubicBezTo>
                <a:cubicBezTo>
                  <a:pt x="723" y="0"/>
                  <a:pt x="720" y="3"/>
                  <a:pt x="720" y="6"/>
                </a:cubicBezTo>
                <a:cubicBezTo>
                  <a:pt x="720" y="10"/>
                  <a:pt x="723" y="12"/>
                  <a:pt x="726" y="12"/>
                </a:cubicBezTo>
                <a:close/>
                <a:moveTo>
                  <a:pt x="686" y="12"/>
                </a:moveTo>
                <a:cubicBezTo>
                  <a:pt x="686" y="12"/>
                  <a:pt x="686" y="12"/>
                  <a:pt x="686" y="12"/>
                </a:cubicBezTo>
                <a:cubicBezTo>
                  <a:pt x="689" y="12"/>
                  <a:pt x="692" y="10"/>
                  <a:pt x="692" y="6"/>
                </a:cubicBezTo>
                <a:cubicBezTo>
                  <a:pt x="692" y="6"/>
                  <a:pt x="692" y="6"/>
                  <a:pt x="692" y="6"/>
                </a:cubicBezTo>
                <a:cubicBezTo>
                  <a:pt x="692" y="3"/>
                  <a:pt x="689" y="0"/>
                  <a:pt x="686" y="0"/>
                </a:cubicBezTo>
                <a:cubicBezTo>
                  <a:pt x="686" y="0"/>
                  <a:pt x="686" y="0"/>
                  <a:pt x="686" y="0"/>
                </a:cubicBezTo>
                <a:cubicBezTo>
                  <a:pt x="683" y="0"/>
                  <a:pt x="680" y="3"/>
                  <a:pt x="680" y="6"/>
                </a:cubicBezTo>
                <a:cubicBezTo>
                  <a:pt x="680" y="10"/>
                  <a:pt x="683" y="12"/>
                  <a:pt x="686" y="12"/>
                </a:cubicBezTo>
                <a:close/>
                <a:moveTo>
                  <a:pt x="646" y="12"/>
                </a:moveTo>
                <a:cubicBezTo>
                  <a:pt x="646" y="12"/>
                  <a:pt x="646" y="12"/>
                  <a:pt x="646" y="12"/>
                </a:cubicBezTo>
                <a:cubicBezTo>
                  <a:pt x="649" y="12"/>
                  <a:pt x="652" y="10"/>
                  <a:pt x="652" y="6"/>
                </a:cubicBezTo>
                <a:cubicBezTo>
                  <a:pt x="652" y="6"/>
                  <a:pt x="652" y="6"/>
                  <a:pt x="652" y="6"/>
                </a:cubicBezTo>
                <a:cubicBezTo>
                  <a:pt x="652" y="3"/>
                  <a:pt x="649" y="0"/>
                  <a:pt x="646" y="0"/>
                </a:cubicBezTo>
                <a:cubicBezTo>
                  <a:pt x="646" y="0"/>
                  <a:pt x="646" y="0"/>
                  <a:pt x="646" y="0"/>
                </a:cubicBezTo>
                <a:cubicBezTo>
                  <a:pt x="643" y="0"/>
                  <a:pt x="640" y="3"/>
                  <a:pt x="640" y="6"/>
                </a:cubicBezTo>
                <a:cubicBezTo>
                  <a:pt x="640" y="10"/>
                  <a:pt x="643" y="12"/>
                  <a:pt x="646" y="12"/>
                </a:cubicBezTo>
                <a:close/>
                <a:moveTo>
                  <a:pt x="606" y="12"/>
                </a:moveTo>
                <a:cubicBezTo>
                  <a:pt x="606" y="12"/>
                  <a:pt x="606" y="12"/>
                  <a:pt x="606" y="12"/>
                </a:cubicBezTo>
                <a:cubicBezTo>
                  <a:pt x="609" y="12"/>
                  <a:pt x="612" y="10"/>
                  <a:pt x="612" y="6"/>
                </a:cubicBezTo>
                <a:cubicBezTo>
                  <a:pt x="612" y="6"/>
                  <a:pt x="612" y="6"/>
                  <a:pt x="612" y="6"/>
                </a:cubicBezTo>
                <a:cubicBezTo>
                  <a:pt x="612" y="3"/>
                  <a:pt x="609" y="0"/>
                  <a:pt x="606" y="0"/>
                </a:cubicBezTo>
                <a:cubicBezTo>
                  <a:pt x="606" y="0"/>
                  <a:pt x="606" y="0"/>
                  <a:pt x="606" y="0"/>
                </a:cubicBezTo>
                <a:cubicBezTo>
                  <a:pt x="603" y="0"/>
                  <a:pt x="600" y="3"/>
                  <a:pt x="600" y="6"/>
                </a:cubicBezTo>
                <a:cubicBezTo>
                  <a:pt x="600" y="10"/>
                  <a:pt x="603" y="12"/>
                  <a:pt x="606" y="12"/>
                </a:cubicBezTo>
                <a:close/>
                <a:moveTo>
                  <a:pt x="566" y="12"/>
                </a:moveTo>
                <a:cubicBezTo>
                  <a:pt x="566" y="12"/>
                  <a:pt x="566" y="12"/>
                  <a:pt x="566" y="12"/>
                </a:cubicBezTo>
                <a:cubicBezTo>
                  <a:pt x="569" y="12"/>
                  <a:pt x="572" y="10"/>
                  <a:pt x="572" y="6"/>
                </a:cubicBezTo>
                <a:cubicBezTo>
                  <a:pt x="572" y="6"/>
                  <a:pt x="572" y="6"/>
                  <a:pt x="572" y="6"/>
                </a:cubicBezTo>
                <a:cubicBezTo>
                  <a:pt x="572" y="3"/>
                  <a:pt x="569" y="0"/>
                  <a:pt x="566" y="0"/>
                </a:cubicBezTo>
                <a:cubicBezTo>
                  <a:pt x="566" y="0"/>
                  <a:pt x="566" y="0"/>
                  <a:pt x="566" y="0"/>
                </a:cubicBezTo>
                <a:cubicBezTo>
                  <a:pt x="563" y="0"/>
                  <a:pt x="560" y="3"/>
                  <a:pt x="560" y="6"/>
                </a:cubicBezTo>
                <a:cubicBezTo>
                  <a:pt x="560" y="10"/>
                  <a:pt x="563" y="12"/>
                  <a:pt x="566" y="12"/>
                </a:cubicBezTo>
                <a:close/>
                <a:moveTo>
                  <a:pt x="526" y="12"/>
                </a:moveTo>
                <a:cubicBezTo>
                  <a:pt x="526" y="12"/>
                  <a:pt x="526" y="12"/>
                  <a:pt x="526" y="12"/>
                </a:cubicBezTo>
                <a:cubicBezTo>
                  <a:pt x="529" y="12"/>
                  <a:pt x="532" y="10"/>
                  <a:pt x="532" y="6"/>
                </a:cubicBezTo>
                <a:cubicBezTo>
                  <a:pt x="532" y="6"/>
                  <a:pt x="532" y="6"/>
                  <a:pt x="532" y="6"/>
                </a:cubicBezTo>
                <a:cubicBezTo>
                  <a:pt x="532" y="3"/>
                  <a:pt x="529" y="0"/>
                  <a:pt x="526" y="0"/>
                </a:cubicBezTo>
                <a:cubicBezTo>
                  <a:pt x="526" y="0"/>
                  <a:pt x="526" y="0"/>
                  <a:pt x="526" y="0"/>
                </a:cubicBezTo>
                <a:cubicBezTo>
                  <a:pt x="523" y="0"/>
                  <a:pt x="520" y="3"/>
                  <a:pt x="520" y="6"/>
                </a:cubicBezTo>
                <a:cubicBezTo>
                  <a:pt x="520" y="10"/>
                  <a:pt x="523" y="12"/>
                  <a:pt x="526" y="12"/>
                </a:cubicBezTo>
                <a:close/>
                <a:moveTo>
                  <a:pt x="486" y="12"/>
                </a:moveTo>
                <a:cubicBezTo>
                  <a:pt x="486" y="12"/>
                  <a:pt x="486" y="12"/>
                  <a:pt x="486" y="12"/>
                </a:cubicBezTo>
                <a:cubicBezTo>
                  <a:pt x="489" y="12"/>
                  <a:pt x="492" y="10"/>
                  <a:pt x="492" y="6"/>
                </a:cubicBezTo>
                <a:cubicBezTo>
                  <a:pt x="492" y="6"/>
                  <a:pt x="492" y="6"/>
                  <a:pt x="492" y="6"/>
                </a:cubicBezTo>
                <a:cubicBezTo>
                  <a:pt x="492" y="3"/>
                  <a:pt x="489" y="0"/>
                  <a:pt x="486" y="0"/>
                </a:cubicBezTo>
                <a:cubicBezTo>
                  <a:pt x="486" y="0"/>
                  <a:pt x="486" y="0"/>
                  <a:pt x="486" y="0"/>
                </a:cubicBezTo>
                <a:cubicBezTo>
                  <a:pt x="483" y="0"/>
                  <a:pt x="480" y="3"/>
                  <a:pt x="480" y="6"/>
                </a:cubicBezTo>
                <a:cubicBezTo>
                  <a:pt x="480" y="10"/>
                  <a:pt x="483" y="12"/>
                  <a:pt x="486" y="12"/>
                </a:cubicBezTo>
                <a:close/>
                <a:moveTo>
                  <a:pt x="446" y="12"/>
                </a:moveTo>
                <a:cubicBezTo>
                  <a:pt x="446" y="12"/>
                  <a:pt x="446" y="12"/>
                  <a:pt x="446" y="12"/>
                </a:cubicBezTo>
                <a:cubicBezTo>
                  <a:pt x="449" y="12"/>
                  <a:pt x="452" y="10"/>
                  <a:pt x="452" y="6"/>
                </a:cubicBezTo>
                <a:cubicBezTo>
                  <a:pt x="452" y="6"/>
                  <a:pt x="452" y="6"/>
                  <a:pt x="452" y="6"/>
                </a:cubicBezTo>
                <a:cubicBezTo>
                  <a:pt x="452" y="3"/>
                  <a:pt x="449" y="0"/>
                  <a:pt x="446" y="0"/>
                </a:cubicBezTo>
                <a:cubicBezTo>
                  <a:pt x="446" y="0"/>
                  <a:pt x="446" y="0"/>
                  <a:pt x="446" y="0"/>
                </a:cubicBezTo>
                <a:cubicBezTo>
                  <a:pt x="443" y="0"/>
                  <a:pt x="440" y="3"/>
                  <a:pt x="440" y="6"/>
                </a:cubicBezTo>
                <a:cubicBezTo>
                  <a:pt x="440" y="10"/>
                  <a:pt x="443" y="12"/>
                  <a:pt x="446" y="12"/>
                </a:cubicBezTo>
                <a:close/>
                <a:moveTo>
                  <a:pt x="406" y="12"/>
                </a:moveTo>
                <a:cubicBezTo>
                  <a:pt x="406" y="12"/>
                  <a:pt x="406" y="12"/>
                  <a:pt x="406" y="12"/>
                </a:cubicBezTo>
                <a:cubicBezTo>
                  <a:pt x="409" y="12"/>
                  <a:pt x="412" y="10"/>
                  <a:pt x="412" y="6"/>
                </a:cubicBezTo>
                <a:cubicBezTo>
                  <a:pt x="412" y="6"/>
                  <a:pt x="412" y="6"/>
                  <a:pt x="412" y="6"/>
                </a:cubicBezTo>
                <a:cubicBezTo>
                  <a:pt x="412" y="3"/>
                  <a:pt x="409" y="0"/>
                  <a:pt x="406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3" y="0"/>
                  <a:pt x="400" y="3"/>
                  <a:pt x="400" y="6"/>
                </a:cubicBezTo>
                <a:cubicBezTo>
                  <a:pt x="400" y="10"/>
                  <a:pt x="403" y="12"/>
                  <a:pt x="406" y="12"/>
                </a:cubicBezTo>
                <a:close/>
                <a:moveTo>
                  <a:pt x="366" y="12"/>
                </a:moveTo>
                <a:cubicBezTo>
                  <a:pt x="366" y="12"/>
                  <a:pt x="366" y="12"/>
                  <a:pt x="366" y="12"/>
                </a:cubicBezTo>
                <a:cubicBezTo>
                  <a:pt x="369" y="12"/>
                  <a:pt x="372" y="10"/>
                  <a:pt x="372" y="6"/>
                </a:cubicBezTo>
                <a:cubicBezTo>
                  <a:pt x="372" y="6"/>
                  <a:pt x="372" y="6"/>
                  <a:pt x="372" y="6"/>
                </a:cubicBezTo>
                <a:cubicBezTo>
                  <a:pt x="372" y="3"/>
                  <a:pt x="369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363" y="0"/>
                  <a:pt x="360" y="3"/>
                  <a:pt x="360" y="6"/>
                </a:cubicBezTo>
                <a:cubicBezTo>
                  <a:pt x="360" y="10"/>
                  <a:pt x="363" y="12"/>
                  <a:pt x="366" y="12"/>
                </a:cubicBezTo>
                <a:close/>
                <a:moveTo>
                  <a:pt x="326" y="12"/>
                </a:moveTo>
                <a:cubicBezTo>
                  <a:pt x="326" y="12"/>
                  <a:pt x="326" y="12"/>
                  <a:pt x="326" y="12"/>
                </a:cubicBezTo>
                <a:cubicBezTo>
                  <a:pt x="329" y="12"/>
                  <a:pt x="332" y="10"/>
                  <a:pt x="332" y="6"/>
                </a:cubicBezTo>
                <a:cubicBezTo>
                  <a:pt x="332" y="6"/>
                  <a:pt x="332" y="6"/>
                  <a:pt x="332" y="6"/>
                </a:cubicBezTo>
                <a:cubicBezTo>
                  <a:pt x="332" y="3"/>
                  <a:pt x="329" y="0"/>
                  <a:pt x="326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23" y="0"/>
                  <a:pt x="320" y="3"/>
                  <a:pt x="320" y="6"/>
                </a:cubicBezTo>
                <a:cubicBezTo>
                  <a:pt x="320" y="10"/>
                  <a:pt x="323" y="12"/>
                  <a:pt x="326" y="12"/>
                </a:cubicBezTo>
                <a:close/>
                <a:moveTo>
                  <a:pt x="286" y="12"/>
                </a:moveTo>
                <a:cubicBezTo>
                  <a:pt x="286" y="12"/>
                  <a:pt x="286" y="12"/>
                  <a:pt x="286" y="12"/>
                </a:cubicBezTo>
                <a:cubicBezTo>
                  <a:pt x="289" y="12"/>
                  <a:pt x="292" y="10"/>
                  <a:pt x="292" y="6"/>
                </a:cubicBezTo>
                <a:cubicBezTo>
                  <a:pt x="292" y="6"/>
                  <a:pt x="292" y="6"/>
                  <a:pt x="292" y="6"/>
                </a:cubicBezTo>
                <a:cubicBezTo>
                  <a:pt x="292" y="3"/>
                  <a:pt x="289" y="0"/>
                  <a:pt x="286" y="0"/>
                </a:cubicBezTo>
                <a:cubicBezTo>
                  <a:pt x="286" y="0"/>
                  <a:pt x="286" y="0"/>
                  <a:pt x="286" y="0"/>
                </a:cubicBezTo>
                <a:cubicBezTo>
                  <a:pt x="283" y="0"/>
                  <a:pt x="280" y="3"/>
                  <a:pt x="280" y="6"/>
                </a:cubicBezTo>
                <a:cubicBezTo>
                  <a:pt x="280" y="10"/>
                  <a:pt x="283" y="12"/>
                  <a:pt x="286" y="12"/>
                </a:cubicBezTo>
                <a:close/>
                <a:moveTo>
                  <a:pt x="246" y="12"/>
                </a:moveTo>
                <a:cubicBezTo>
                  <a:pt x="246" y="12"/>
                  <a:pt x="246" y="12"/>
                  <a:pt x="246" y="12"/>
                </a:cubicBezTo>
                <a:cubicBezTo>
                  <a:pt x="249" y="12"/>
                  <a:pt x="252" y="10"/>
                  <a:pt x="252" y="6"/>
                </a:cubicBezTo>
                <a:cubicBezTo>
                  <a:pt x="252" y="6"/>
                  <a:pt x="252" y="6"/>
                  <a:pt x="252" y="6"/>
                </a:cubicBezTo>
                <a:cubicBezTo>
                  <a:pt x="252" y="3"/>
                  <a:pt x="249" y="0"/>
                  <a:pt x="246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43" y="0"/>
                  <a:pt x="240" y="3"/>
                  <a:pt x="240" y="6"/>
                </a:cubicBezTo>
                <a:cubicBezTo>
                  <a:pt x="240" y="10"/>
                  <a:pt x="243" y="12"/>
                  <a:pt x="246" y="12"/>
                </a:cubicBezTo>
                <a:close/>
                <a:moveTo>
                  <a:pt x="206" y="12"/>
                </a:moveTo>
                <a:cubicBezTo>
                  <a:pt x="206" y="12"/>
                  <a:pt x="206" y="12"/>
                  <a:pt x="206" y="12"/>
                </a:cubicBezTo>
                <a:cubicBezTo>
                  <a:pt x="209" y="12"/>
                  <a:pt x="212" y="10"/>
                  <a:pt x="212" y="6"/>
                </a:cubicBezTo>
                <a:cubicBezTo>
                  <a:pt x="212" y="6"/>
                  <a:pt x="212" y="6"/>
                  <a:pt x="212" y="6"/>
                </a:cubicBezTo>
                <a:cubicBezTo>
                  <a:pt x="212" y="3"/>
                  <a:pt x="209" y="0"/>
                  <a:pt x="206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203" y="0"/>
                  <a:pt x="200" y="3"/>
                  <a:pt x="200" y="6"/>
                </a:cubicBezTo>
                <a:cubicBezTo>
                  <a:pt x="200" y="10"/>
                  <a:pt x="203" y="12"/>
                  <a:pt x="206" y="12"/>
                </a:cubicBezTo>
                <a:close/>
                <a:moveTo>
                  <a:pt x="166" y="12"/>
                </a:moveTo>
                <a:cubicBezTo>
                  <a:pt x="166" y="12"/>
                  <a:pt x="166" y="12"/>
                  <a:pt x="166" y="12"/>
                </a:cubicBezTo>
                <a:cubicBezTo>
                  <a:pt x="169" y="12"/>
                  <a:pt x="172" y="10"/>
                  <a:pt x="172" y="6"/>
                </a:cubicBezTo>
                <a:cubicBezTo>
                  <a:pt x="172" y="6"/>
                  <a:pt x="172" y="6"/>
                  <a:pt x="172" y="6"/>
                </a:cubicBezTo>
                <a:cubicBezTo>
                  <a:pt x="172" y="3"/>
                  <a:pt x="169" y="0"/>
                  <a:pt x="166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3" y="0"/>
                  <a:pt x="160" y="3"/>
                  <a:pt x="160" y="6"/>
                </a:cubicBezTo>
                <a:cubicBezTo>
                  <a:pt x="160" y="10"/>
                  <a:pt x="163" y="12"/>
                  <a:pt x="166" y="12"/>
                </a:cubicBezTo>
                <a:close/>
                <a:moveTo>
                  <a:pt x="126" y="12"/>
                </a:moveTo>
                <a:cubicBezTo>
                  <a:pt x="126" y="12"/>
                  <a:pt x="126" y="12"/>
                  <a:pt x="126" y="12"/>
                </a:cubicBezTo>
                <a:cubicBezTo>
                  <a:pt x="129" y="12"/>
                  <a:pt x="132" y="10"/>
                  <a:pt x="132" y="6"/>
                </a:cubicBezTo>
                <a:cubicBezTo>
                  <a:pt x="132" y="6"/>
                  <a:pt x="132" y="6"/>
                  <a:pt x="132" y="6"/>
                </a:cubicBezTo>
                <a:cubicBezTo>
                  <a:pt x="132" y="3"/>
                  <a:pt x="129" y="0"/>
                  <a:pt x="12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3" y="0"/>
                  <a:pt x="120" y="3"/>
                  <a:pt x="120" y="6"/>
                </a:cubicBezTo>
                <a:cubicBezTo>
                  <a:pt x="120" y="10"/>
                  <a:pt x="123" y="12"/>
                  <a:pt x="126" y="12"/>
                </a:cubicBezTo>
                <a:close/>
                <a:moveTo>
                  <a:pt x="86" y="12"/>
                </a:moveTo>
                <a:cubicBezTo>
                  <a:pt x="86" y="12"/>
                  <a:pt x="86" y="12"/>
                  <a:pt x="86" y="12"/>
                </a:cubicBezTo>
                <a:cubicBezTo>
                  <a:pt x="89" y="12"/>
                  <a:pt x="92" y="10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92" y="3"/>
                  <a:pt x="89" y="0"/>
                  <a:pt x="86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3" y="0"/>
                  <a:pt x="80" y="3"/>
                  <a:pt x="80" y="6"/>
                </a:cubicBezTo>
                <a:cubicBezTo>
                  <a:pt x="80" y="10"/>
                  <a:pt x="83" y="12"/>
                  <a:pt x="86" y="12"/>
                </a:cubicBezTo>
                <a:close/>
                <a:moveTo>
                  <a:pt x="46" y="12"/>
                </a:moveTo>
                <a:cubicBezTo>
                  <a:pt x="46" y="12"/>
                  <a:pt x="46" y="12"/>
                  <a:pt x="46" y="12"/>
                </a:cubicBezTo>
                <a:cubicBezTo>
                  <a:pt x="49" y="12"/>
                  <a:pt x="52" y="10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2" y="3"/>
                  <a:pt x="49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3" y="0"/>
                  <a:pt x="40" y="3"/>
                  <a:pt x="40" y="6"/>
                </a:cubicBezTo>
                <a:cubicBezTo>
                  <a:pt x="40" y="10"/>
                  <a:pt x="43" y="12"/>
                  <a:pt x="46" y="12"/>
                </a:cubicBezTo>
                <a:close/>
                <a:moveTo>
                  <a:pt x="3210" y="11"/>
                </a:moveTo>
                <a:cubicBezTo>
                  <a:pt x="3211" y="10"/>
                  <a:pt x="3212" y="8"/>
                  <a:pt x="3212" y="6"/>
                </a:cubicBezTo>
                <a:cubicBezTo>
                  <a:pt x="3212" y="5"/>
                  <a:pt x="3211" y="3"/>
                  <a:pt x="3210" y="2"/>
                </a:cubicBezTo>
                <a:cubicBezTo>
                  <a:pt x="3208" y="0"/>
                  <a:pt x="3204" y="0"/>
                  <a:pt x="3202" y="2"/>
                </a:cubicBezTo>
                <a:cubicBezTo>
                  <a:pt x="3201" y="3"/>
                  <a:pt x="3200" y="5"/>
                  <a:pt x="3200" y="6"/>
                </a:cubicBezTo>
                <a:cubicBezTo>
                  <a:pt x="3200" y="8"/>
                  <a:pt x="3201" y="10"/>
                  <a:pt x="3202" y="11"/>
                </a:cubicBezTo>
                <a:cubicBezTo>
                  <a:pt x="3203" y="12"/>
                  <a:pt x="3204" y="12"/>
                  <a:pt x="3206" y="12"/>
                </a:cubicBezTo>
                <a:cubicBezTo>
                  <a:pt x="3208" y="12"/>
                  <a:pt x="3209" y="12"/>
                  <a:pt x="3210" y="11"/>
                </a:cubicBez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770063" y="5448300"/>
            <a:ext cx="150812" cy="1476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894138" y="5448300"/>
            <a:ext cx="152400" cy="1476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6019800" y="5448300"/>
            <a:ext cx="150812" cy="1476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8143875" y="5448300"/>
            <a:ext cx="152400" cy="14763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10267950" y="5448300"/>
            <a:ext cx="152400" cy="1476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3887863" y="396875"/>
            <a:ext cx="441627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TIMELINE INFOGRAPHIC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87425" y="2949575"/>
            <a:ext cx="1716087" cy="2357438"/>
            <a:chOff x="987425" y="2949575"/>
            <a:chExt cx="1716087" cy="2357438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87425" y="2949575"/>
              <a:ext cx="1716087" cy="2357438"/>
            </a:xfrm>
            <a:custGeom>
              <a:avLst/>
              <a:gdLst>
                <a:gd name="T0" fmla="*/ 0 w 452"/>
                <a:gd name="T1" fmla="*/ 34 h 621"/>
                <a:gd name="T2" fmla="*/ 0 w 452"/>
                <a:gd name="T3" fmla="*/ 525 h 621"/>
                <a:gd name="T4" fmla="*/ 34 w 452"/>
                <a:gd name="T5" fmla="*/ 558 h 621"/>
                <a:gd name="T6" fmla="*/ 175 w 452"/>
                <a:gd name="T7" fmla="*/ 558 h 621"/>
                <a:gd name="T8" fmla="*/ 226 w 452"/>
                <a:gd name="T9" fmla="*/ 621 h 621"/>
                <a:gd name="T10" fmla="*/ 277 w 452"/>
                <a:gd name="T11" fmla="*/ 558 h 621"/>
                <a:gd name="T12" fmla="*/ 418 w 452"/>
                <a:gd name="T13" fmla="*/ 558 h 621"/>
                <a:gd name="T14" fmla="*/ 452 w 452"/>
                <a:gd name="T15" fmla="*/ 525 h 621"/>
                <a:gd name="T16" fmla="*/ 452 w 452"/>
                <a:gd name="T17" fmla="*/ 34 h 621"/>
                <a:gd name="T18" fmla="*/ 418 w 452"/>
                <a:gd name="T19" fmla="*/ 0 h 621"/>
                <a:gd name="T20" fmla="*/ 34 w 452"/>
                <a:gd name="T21" fmla="*/ 0 h 621"/>
                <a:gd name="T22" fmla="*/ 0 w 452"/>
                <a:gd name="T23" fmla="*/ 34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621">
                  <a:moveTo>
                    <a:pt x="0" y="34"/>
                  </a:moveTo>
                  <a:cubicBezTo>
                    <a:pt x="0" y="525"/>
                    <a:pt x="0" y="525"/>
                    <a:pt x="0" y="525"/>
                  </a:cubicBezTo>
                  <a:cubicBezTo>
                    <a:pt x="0" y="543"/>
                    <a:pt x="15" y="558"/>
                    <a:pt x="34" y="558"/>
                  </a:cubicBezTo>
                  <a:cubicBezTo>
                    <a:pt x="175" y="558"/>
                    <a:pt x="175" y="558"/>
                    <a:pt x="175" y="558"/>
                  </a:cubicBezTo>
                  <a:cubicBezTo>
                    <a:pt x="226" y="621"/>
                    <a:pt x="226" y="621"/>
                    <a:pt x="226" y="621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418" y="558"/>
                    <a:pt x="418" y="558"/>
                    <a:pt x="418" y="558"/>
                  </a:cubicBezTo>
                  <a:cubicBezTo>
                    <a:pt x="437" y="558"/>
                    <a:pt x="452" y="543"/>
                    <a:pt x="452" y="525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52" y="15"/>
                    <a:pt x="437" y="0"/>
                    <a:pt x="4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987425" y="3263900"/>
              <a:ext cx="1716087" cy="4794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475539" y="3300413"/>
              <a:ext cx="73096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1" i="0" u="none" strike="noStrike" cap="none" normalizeH="0" baseline="0" dirty="0">
                  <a:ln>
                    <a:noFill/>
                  </a:ln>
                  <a:solidFill>
                    <a:schemeClr val="accent3"/>
                  </a:solidFill>
                  <a:effectLst/>
                  <a:latin typeface="Open Sans" panose="020B0606030504020204" pitchFamily="34" charset="0"/>
                </a:rPr>
                <a:t>1996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55442" y="4026625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</a:rPr>
                <a:t>Lorem ipsum dolor sit amet, consectetur adipiscing elit, sed do eiusmod tempor</a:t>
              </a:r>
              <a:endParaRPr lang="ru-RU" sz="1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113088" y="2949575"/>
            <a:ext cx="1714500" cy="2357438"/>
            <a:chOff x="3113088" y="2949575"/>
            <a:chExt cx="1714500" cy="2357438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113088" y="2949575"/>
              <a:ext cx="1714500" cy="2357438"/>
            </a:xfrm>
            <a:custGeom>
              <a:avLst/>
              <a:gdLst>
                <a:gd name="T0" fmla="*/ 0 w 452"/>
                <a:gd name="T1" fmla="*/ 34 h 621"/>
                <a:gd name="T2" fmla="*/ 0 w 452"/>
                <a:gd name="T3" fmla="*/ 525 h 621"/>
                <a:gd name="T4" fmla="*/ 34 w 452"/>
                <a:gd name="T5" fmla="*/ 558 h 621"/>
                <a:gd name="T6" fmla="*/ 175 w 452"/>
                <a:gd name="T7" fmla="*/ 558 h 621"/>
                <a:gd name="T8" fmla="*/ 226 w 452"/>
                <a:gd name="T9" fmla="*/ 621 h 621"/>
                <a:gd name="T10" fmla="*/ 277 w 452"/>
                <a:gd name="T11" fmla="*/ 558 h 621"/>
                <a:gd name="T12" fmla="*/ 418 w 452"/>
                <a:gd name="T13" fmla="*/ 558 h 621"/>
                <a:gd name="T14" fmla="*/ 452 w 452"/>
                <a:gd name="T15" fmla="*/ 525 h 621"/>
                <a:gd name="T16" fmla="*/ 452 w 452"/>
                <a:gd name="T17" fmla="*/ 34 h 621"/>
                <a:gd name="T18" fmla="*/ 418 w 452"/>
                <a:gd name="T19" fmla="*/ 0 h 621"/>
                <a:gd name="T20" fmla="*/ 34 w 452"/>
                <a:gd name="T21" fmla="*/ 0 h 621"/>
                <a:gd name="T22" fmla="*/ 0 w 452"/>
                <a:gd name="T23" fmla="*/ 34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621">
                  <a:moveTo>
                    <a:pt x="0" y="34"/>
                  </a:moveTo>
                  <a:cubicBezTo>
                    <a:pt x="0" y="525"/>
                    <a:pt x="0" y="525"/>
                    <a:pt x="0" y="525"/>
                  </a:cubicBezTo>
                  <a:cubicBezTo>
                    <a:pt x="0" y="543"/>
                    <a:pt x="15" y="558"/>
                    <a:pt x="34" y="558"/>
                  </a:cubicBezTo>
                  <a:cubicBezTo>
                    <a:pt x="175" y="558"/>
                    <a:pt x="175" y="558"/>
                    <a:pt x="175" y="558"/>
                  </a:cubicBezTo>
                  <a:cubicBezTo>
                    <a:pt x="226" y="621"/>
                    <a:pt x="226" y="621"/>
                    <a:pt x="226" y="621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418" y="558"/>
                    <a:pt x="418" y="558"/>
                    <a:pt x="418" y="558"/>
                  </a:cubicBezTo>
                  <a:cubicBezTo>
                    <a:pt x="437" y="558"/>
                    <a:pt x="452" y="543"/>
                    <a:pt x="452" y="525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52" y="15"/>
                    <a:pt x="437" y="0"/>
                    <a:pt x="4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113088" y="3263900"/>
              <a:ext cx="1714500" cy="4794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604853" y="3300413"/>
              <a:ext cx="73096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Open Sans" panose="020B0606030504020204" pitchFamily="34" charset="0"/>
                </a:rPr>
                <a:t>2003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89042" y="4026625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</a:rPr>
                <a:t>Lorem ipsum dolor sit amet, consectetur adipiscing elit, sed do eiusmod tempor</a:t>
              </a:r>
              <a:endParaRPr lang="ru-RU" sz="1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37163" y="2949575"/>
            <a:ext cx="1716087" cy="2357438"/>
            <a:chOff x="5237163" y="2949575"/>
            <a:chExt cx="1716087" cy="2357438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5237163" y="2949575"/>
              <a:ext cx="1716087" cy="2357438"/>
            </a:xfrm>
            <a:custGeom>
              <a:avLst/>
              <a:gdLst>
                <a:gd name="T0" fmla="*/ 0 w 452"/>
                <a:gd name="T1" fmla="*/ 34 h 621"/>
                <a:gd name="T2" fmla="*/ 0 w 452"/>
                <a:gd name="T3" fmla="*/ 525 h 621"/>
                <a:gd name="T4" fmla="*/ 34 w 452"/>
                <a:gd name="T5" fmla="*/ 558 h 621"/>
                <a:gd name="T6" fmla="*/ 175 w 452"/>
                <a:gd name="T7" fmla="*/ 558 h 621"/>
                <a:gd name="T8" fmla="*/ 226 w 452"/>
                <a:gd name="T9" fmla="*/ 621 h 621"/>
                <a:gd name="T10" fmla="*/ 277 w 452"/>
                <a:gd name="T11" fmla="*/ 558 h 621"/>
                <a:gd name="T12" fmla="*/ 418 w 452"/>
                <a:gd name="T13" fmla="*/ 558 h 621"/>
                <a:gd name="T14" fmla="*/ 452 w 452"/>
                <a:gd name="T15" fmla="*/ 525 h 621"/>
                <a:gd name="T16" fmla="*/ 452 w 452"/>
                <a:gd name="T17" fmla="*/ 34 h 621"/>
                <a:gd name="T18" fmla="*/ 418 w 452"/>
                <a:gd name="T19" fmla="*/ 0 h 621"/>
                <a:gd name="T20" fmla="*/ 34 w 452"/>
                <a:gd name="T21" fmla="*/ 0 h 621"/>
                <a:gd name="T22" fmla="*/ 0 w 452"/>
                <a:gd name="T23" fmla="*/ 34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621">
                  <a:moveTo>
                    <a:pt x="0" y="34"/>
                  </a:moveTo>
                  <a:cubicBezTo>
                    <a:pt x="0" y="525"/>
                    <a:pt x="0" y="525"/>
                    <a:pt x="0" y="525"/>
                  </a:cubicBezTo>
                  <a:cubicBezTo>
                    <a:pt x="0" y="543"/>
                    <a:pt x="15" y="558"/>
                    <a:pt x="34" y="558"/>
                  </a:cubicBezTo>
                  <a:cubicBezTo>
                    <a:pt x="175" y="558"/>
                    <a:pt x="175" y="558"/>
                    <a:pt x="175" y="558"/>
                  </a:cubicBezTo>
                  <a:cubicBezTo>
                    <a:pt x="226" y="621"/>
                    <a:pt x="226" y="621"/>
                    <a:pt x="226" y="621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418" y="558"/>
                    <a:pt x="418" y="558"/>
                    <a:pt x="418" y="558"/>
                  </a:cubicBezTo>
                  <a:cubicBezTo>
                    <a:pt x="437" y="558"/>
                    <a:pt x="452" y="543"/>
                    <a:pt x="452" y="525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52" y="15"/>
                    <a:pt x="437" y="0"/>
                    <a:pt x="4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237163" y="3263900"/>
              <a:ext cx="1716087" cy="4794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729721" y="3300413"/>
              <a:ext cx="73096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Open Sans" panose="020B0606030504020204" pitchFamily="34" charset="0"/>
                </a:rPr>
                <a:t>2008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22642" y="4026625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</a:rPr>
                <a:t>Lorem ipsum dolor sit amet, consectetur adipiscing elit, sed do eiusmod tempor</a:t>
              </a:r>
              <a:endParaRPr lang="ru-RU" sz="1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362825" y="2949575"/>
            <a:ext cx="1714500" cy="2357438"/>
            <a:chOff x="7362825" y="2949575"/>
            <a:chExt cx="1714500" cy="2357438"/>
          </a:xfrm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7362825" y="2949575"/>
              <a:ext cx="1714500" cy="2357438"/>
            </a:xfrm>
            <a:custGeom>
              <a:avLst/>
              <a:gdLst>
                <a:gd name="T0" fmla="*/ 0 w 452"/>
                <a:gd name="T1" fmla="*/ 34 h 621"/>
                <a:gd name="T2" fmla="*/ 0 w 452"/>
                <a:gd name="T3" fmla="*/ 525 h 621"/>
                <a:gd name="T4" fmla="*/ 34 w 452"/>
                <a:gd name="T5" fmla="*/ 558 h 621"/>
                <a:gd name="T6" fmla="*/ 175 w 452"/>
                <a:gd name="T7" fmla="*/ 558 h 621"/>
                <a:gd name="T8" fmla="*/ 226 w 452"/>
                <a:gd name="T9" fmla="*/ 621 h 621"/>
                <a:gd name="T10" fmla="*/ 277 w 452"/>
                <a:gd name="T11" fmla="*/ 558 h 621"/>
                <a:gd name="T12" fmla="*/ 418 w 452"/>
                <a:gd name="T13" fmla="*/ 558 h 621"/>
                <a:gd name="T14" fmla="*/ 452 w 452"/>
                <a:gd name="T15" fmla="*/ 525 h 621"/>
                <a:gd name="T16" fmla="*/ 452 w 452"/>
                <a:gd name="T17" fmla="*/ 34 h 621"/>
                <a:gd name="T18" fmla="*/ 418 w 452"/>
                <a:gd name="T19" fmla="*/ 0 h 621"/>
                <a:gd name="T20" fmla="*/ 34 w 452"/>
                <a:gd name="T21" fmla="*/ 0 h 621"/>
                <a:gd name="T22" fmla="*/ 0 w 452"/>
                <a:gd name="T23" fmla="*/ 34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621">
                  <a:moveTo>
                    <a:pt x="0" y="34"/>
                  </a:moveTo>
                  <a:cubicBezTo>
                    <a:pt x="0" y="525"/>
                    <a:pt x="0" y="525"/>
                    <a:pt x="0" y="525"/>
                  </a:cubicBezTo>
                  <a:cubicBezTo>
                    <a:pt x="0" y="543"/>
                    <a:pt x="15" y="558"/>
                    <a:pt x="34" y="558"/>
                  </a:cubicBezTo>
                  <a:cubicBezTo>
                    <a:pt x="175" y="558"/>
                    <a:pt x="175" y="558"/>
                    <a:pt x="175" y="558"/>
                  </a:cubicBezTo>
                  <a:cubicBezTo>
                    <a:pt x="226" y="621"/>
                    <a:pt x="226" y="621"/>
                    <a:pt x="226" y="621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418" y="558"/>
                    <a:pt x="418" y="558"/>
                    <a:pt x="418" y="558"/>
                  </a:cubicBezTo>
                  <a:cubicBezTo>
                    <a:pt x="437" y="558"/>
                    <a:pt x="452" y="543"/>
                    <a:pt x="452" y="525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52" y="15"/>
                    <a:pt x="437" y="0"/>
                    <a:pt x="4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7362825" y="3263900"/>
              <a:ext cx="1714500" cy="4794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7854590" y="3300413"/>
              <a:ext cx="73096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1" i="0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Open Sans" panose="020B0606030504020204" pitchFamily="34" charset="0"/>
                </a:rPr>
                <a:t>2015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48622" y="4026625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</a:rPr>
                <a:t>Lorem ipsum dolor sit amet, consectetur adipiscing elit, sed do eiusmod tempor</a:t>
              </a:r>
              <a:endParaRPr lang="ru-RU" sz="1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486900" y="2949575"/>
            <a:ext cx="1714500" cy="2357438"/>
            <a:chOff x="9486900" y="2949575"/>
            <a:chExt cx="1714500" cy="2357438"/>
          </a:xfrm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9486900" y="2949575"/>
              <a:ext cx="1714500" cy="2357438"/>
            </a:xfrm>
            <a:custGeom>
              <a:avLst/>
              <a:gdLst>
                <a:gd name="T0" fmla="*/ 0 w 452"/>
                <a:gd name="T1" fmla="*/ 34 h 621"/>
                <a:gd name="T2" fmla="*/ 0 w 452"/>
                <a:gd name="T3" fmla="*/ 525 h 621"/>
                <a:gd name="T4" fmla="*/ 34 w 452"/>
                <a:gd name="T5" fmla="*/ 558 h 621"/>
                <a:gd name="T6" fmla="*/ 175 w 452"/>
                <a:gd name="T7" fmla="*/ 558 h 621"/>
                <a:gd name="T8" fmla="*/ 226 w 452"/>
                <a:gd name="T9" fmla="*/ 621 h 621"/>
                <a:gd name="T10" fmla="*/ 277 w 452"/>
                <a:gd name="T11" fmla="*/ 558 h 621"/>
                <a:gd name="T12" fmla="*/ 418 w 452"/>
                <a:gd name="T13" fmla="*/ 558 h 621"/>
                <a:gd name="T14" fmla="*/ 452 w 452"/>
                <a:gd name="T15" fmla="*/ 525 h 621"/>
                <a:gd name="T16" fmla="*/ 452 w 452"/>
                <a:gd name="T17" fmla="*/ 34 h 621"/>
                <a:gd name="T18" fmla="*/ 418 w 452"/>
                <a:gd name="T19" fmla="*/ 0 h 621"/>
                <a:gd name="T20" fmla="*/ 34 w 452"/>
                <a:gd name="T21" fmla="*/ 0 h 621"/>
                <a:gd name="T22" fmla="*/ 0 w 452"/>
                <a:gd name="T23" fmla="*/ 34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2" h="621">
                  <a:moveTo>
                    <a:pt x="0" y="34"/>
                  </a:moveTo>
                  <a:cubicBezTo>
                    <a:pt x="0" y="525"/>
                    <a:pt x="0" y="525"/>
                    <a:pt x="0" y="525"/>
                  </a:cubicBezTo>
                  <a:cubicBezTo>
                    <a:pt x="0" y="543"/>
                    <a:pt x="15" y="558"/>
                    <a:pt x="34" y="558"/>
                  </a:cubicBezTo>
                  <a:cubicBezTo>
                    <a:pt x="175" y="558"/>
                    <a:pt x="175" y="558"/>
                    <a:pt x="175" y="558"/>
                  </a:cubicBezTo>
                  <a:cubicBezTo>
                    <a:pt x="226" y="621"/>
                    <a:pt x="226" y="621"/>
                    <a:pt x="226" y="621"/>
                  </a:cubicBezTo>
                  <a:cubicBezTo>
                    <a:pt x="277" y="558"/>
                    <a:pt x="277" y="558"/>
                    <a:pt x="277" y="558"/>
                  </a:cubicBezTo>
                  <a:cubicBezTo>
                    <a:pt x="418" y="558"/>
                    <a:pt x="418" y="558"/>
                    <a:pt x="418" y="558"/>
                  </a:cubicBezTo>
                  <a:cubicBezTo>
                    <a:pt x="437" y="558"/>
                    <a:pt x="452" y="543"/>
                    <a:pt x="452" y="525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52" y="15"/>
                    <a:pt x="437" y="0"/>
                    <a:pt x="41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9486900" y="3263900"/>
              <a:ext cx="1714500" cy="4794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9978665" y="3300413"/>
              <a:ext cx="73096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1" i="0" u="none" strike="noStrike" cap="none" normalizeH="0" baseline="0" dirty="0">
                  <a:ln>
                    <a:noFill/>
                  </a:ln>
                  <a:solidFill>
                    <a:schemeClr val="accent5"/>
                  </a:solidFill>
                  <a:effectLst/>
                  <a:latin typeface="Open Sans" panose="020B0606030504020204" pitchFamily="34" charset="0"/>
                </a:rPr>
                <a:t>2021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574602" y="4026625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2"/>
                  </a:solidFill>
                </a:rPr>
                <a:t>Lorem ipsum dolor sit amet, consectetur adipiscing elit, sed do eiusmod tempor</a:t>
              </a:r>
              <a:endParaRPr lang="ru-RU" sz="10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98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nodeType="withEffect" p14:presetBounceEnd="67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35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36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 p14:presetBounceEnd="67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3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 p14:presetBounceEnd="67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 p14:presetBounceEnd="67000">
                                      <p:stCondLst>
                                        <p:cond delay="14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nodeType="withEffect" p14:presetBounceEnd="67000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0" grpId="0" animBg="1"/>
          <p:bldP spid="14" grpId="0" animBg="1"/>
          <p:bldP spid="18" grpId="0" animBg="1"/>
          <p:bldP spid="22" grpId="0" animBg="1"/>
          <p:bldP spid="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5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1" fill="hold" nodeType="withEffect">
                                      <p:stCondLst>
                                        <p:cond delay="14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1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10" grpId="0" animBg="1"/>
          <p:bldP spid="14" grpId="0" animBg="1"/>
          <p:bldP spid="18" grpId="0" animBg="1"/>
          <p:bldP spid="22" grpId="0" animBg="1"/>
          <p:bldP spid="26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6351" y="2047875"/>
            <a:ext cx="9636125" cy="4151313"/>
            <a:chOff x="1276351" y="2047875"/>
            <a:chExt cx="9636125" cy="4151313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276351" y="2047875"/>
              <a:ext cx="9636125" cy="4151313"/>
            </a:xfrm>
            <a:custGeom>
              <a:avLst/>
              <a:gdLst>
                <a:gd name="T0" fmla="*/ 1755 w 2532"/>
                <a:gd name="T1" fmla="*/ 1090 h 1090"/>
                <a:gd name="T2" fmla="*/ 1469 w 2532"/>
                <a:gd name="T3" fmla="*/ 804 h 1090"/>
                <a:gd name="T4" fmla="*/ 1469 w 2532"/>
                <a:gd name="T5" fmla="*/ 287 h 1090"/>
                <a:gd name="T6" fmla="*/ 1266 w 2532"/>
                <a:gd name="T7" fmla="*/ 84 h 1090"/>
                <a:gd name="T8" fmla="*/ 1063 w 2532"/>
                <a:gd name="T9" fmla="*/ 287 h 1090"/>
                <a:gd name="T10" fmla="*/ 1063 w 2532"/>
                <a:gd name="T11" fmla="*/ 804 h 1090"/>
                <a:gd name="T12" fmla="*/ 777 w 2532"/>
                <a:gd name="T13" fmla="*/ 1090 h 1090"/>
                <a:gd name="T14" fmla="*/ 490 w 2532"/>
                <a:gd name="T15" fmla="*/ 804 h 1090"/>
                <a:gd name="T16" fmla="*/ 490 w 2532"/>
                <a:gd name="T17" fmla="*/ 287 h 1090"/>
                <a:gd name="T18" fmla="*/ 287 w 2532"/>
                <a:gd name="T19" fmla="*/ 84 h 1090"/>
                <a:gd name="T20" fmla="*/ 84 w 2532"/>
                <a:gd name="T21" fmla="*/ 287 h 1090"/>
                <a:gd name="T22" fmla="*/ 0 w 2532"/>
                <a:gd name="T23" fmla="*/ 287 h 1090"/>
                <a:gd name="T24" fmla="*/ 287 w 2532"/>
                <a:gd name="T25" fmla="*/ 0 h 1090"/>
                <a:gd name="T26" fmla="*/ 574 w 2532"/>
                <a:gd name="T27" fmla="*/ 287 h 1090"/>
                <a:gd name="T28" fmla="*/ 574 w 2532"/>
                <a:gd name="T29" fmla="*/ 804 h 1090"/>
                <a:gd name="T30" fmla="*/ 777 w 2532"/>
                <a:gd name="T31" fmla="*/ 1006 h 1090"/>
                <a:gd name="T32" fmla="*/ 979 w 2532"/>
                <a:gd name="T33" fmla="*/ 804 h 1090"/>
                <a:gd name="T34" fmla="*/ 979 w 2532"/>
                <a:gd name="T35" fmla="*/ 287 h 1090"/>
                <a:gd name="T36" fmla="*/ 1266 w 2532"/>
                <a:gd name="T37" fmla="*/ 0 h 1090"/>
                <a:gd name="T38" fmla="*/ 1553 w 2532"/>
                <a:gd name="T39" fmla="*/ 287 h 1090"/>
                <a:gd name="T40" fmla="*/ 1553 w 2532"/>
                <a:gd name="T41" fmla="*/ 804 h 1090"/>
                <a:gd name="T42" fmla="*/ 1755 w 2532"/>
                <a:gd name="T43" fmla="*/ 1006 h 1090"/>
                <a:gd name="T44" fmla="*/ 1958 w 2532"/>
                <a:gd name="T45" fmla="*/ 804 h 1090"/>
                <a:gd name="T46" fmla="*/ 1958 w 2532"/>
                <a:gd name="T47" fmla="*/ 287 h 1090"/>
                <a:gd name="T48" fmla="*/ 2245 w 2532"/>
                <a:gd name="T49" fmla="*/ 0 h 1090"/>
                <a:gd name="T50" fmla="*/ 2532 w 2532"/>
                <a:gd name="T51" fmla="*/ 287 h 1090"/>
                <a:gd name="T52" fmla="*/ 2448 w 2532"/>
                <a:gd name="T53" fmla="*/ 287 h 1090"/>
                <a:gd name="T54" fmla="*/ 2245 w 2532"/>
                <a:gd name="T55" fmla="*/ 84 h 1090"/>
                <a:gd name="T56" fmla="*/ 2042 w 2532"/>
                <a:gd name="T57" fmla="*/ 287 h 1090"/>
                <a:gd name="T58" fmla="*/ 2042 w 2532"/>
                <a:gd name="T59" fmla="*/ 804 h 1090"/>
                <a:gd name="T60" fmla="*/ 1755 w 2532"/>
                <a:gd name="T61" fmla="*/ 109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32" h="1090">
                  <a:moveTo>
                    <a:pt x="1755" y="1090"/>
                  </a:moveTo>
                  <a:cubicBezTo>
                    <a:pt x="1597" y="1090"/>
                    <a:pt x="1469" y="962"/>
                    <a:pt x="1469" y="804"/>
                  </a:cubicBezTo>
                  <a:cubicBezTo>
                    <a:pt x="1469" y="287"/>
                    <a:pt x="1469" y="287"/>
                    <a:pt x="1469" y="287"/>
                  </a:cubicBezTo>
                  <a:cubicBezTo>
                    <a:pt x="1469" y="175"/>
                    <a:pt x="1378" y="84"/>
                    <a:pt x="1266" y="84"/>
                  </a:cubicBezTo>
                  <a:cubicBezTo>
                    <a:pt x="1154" y="84"/>
                    <a:pt x="1063" y="175"/>
                    <a:pt x="1063" y="287"/>
                  </a:cubicBezTo>
                  <a:cubicBezTo>
                    <a:pt x="1063" y="804"/>
                    <a:pt x="1063" y="804"/>
                    <a:pt x="1063" y="804"/>
                  </a:cubicBezTo>
                  <a:cubicBezTo>
                    <a:pt x="1063" y="962"/>
                    <a:pt x="935" y="1090"/>
                    <a:pt x="777" y="1090"/>
                  </a:cubicBezTo>
                  <a:cubicBezTo>
                    <a:pt x="618" y="1090"/>
                    <a:pt x="490" y="962"/>
                    <a:pt x="490" y="804"/>
                  </a:cubicBezTo>
                  <a:cubicBezTo>
                    <a:pt x="490" y="287"/>
                    <a:pt x="490" y="287"/>
                    <a:pt x="490" y="287"/>
                  </a:cubicBezTo>
                  <a:cubicBezTo>
                    <a:pt x="490" y="175"/>
                    <a:pt x="399" y="84"/>
                    <a:pt x="287" y="84"/>
                  </a:cubicBezTo>
                  <a:cubicBezTo>
                    <a:pt x="175" y="84"/>
                    <a:pt x="84" y="175"/>
                    <a:pt x="84" y="287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0" y="128"/>
                    <a:pt x="129" y="0"/>
                    <a:pt x="287" y="0"/>
                  </a:cubicBezTo>
                  <a:cubicBezTo>
                    <a:pt x="445" y="0"/>
                    <a:pt x="574" y="128"/>
                    <a:pt x="574" y="287"/>
                  </a:cubicBezTo>
                  <a:cubicBezTo>
                    <a:pt x="574" y="804"/>
                    <a:pt x="574" y="804"/>
                    <a:pt x="574" y="804"/>
                  </a:cubicBezTo>
                  <a:cubicBezTo>
                    <a:pt x="574" y="915"/>
                    <a:pt x="665" y="1006"/>
                    <a:pt x="777" y="1006"/>
                  </a:cubicBezTo>
                  <a:cubicBezTo>
                    <a:pt x="888" y="1006"/>
                    <a:pt x="979" y="915"/>
                    <a:pt x="979" y="804"/>
                  </a:cubicBezTo>
                  <a:cubicBezTo>
                    <a:pt x="979" y="287"/>
                    <a:pt x="979" y="287"/>
                    <a:pt x="979" y="287"/>
                  </a:cubicBezTo>
                  <a:cubicBezTo>
                    <a:pt x="979" y="128"/>
                    <a:pt x="1108" y="0"/>
                    <a:pt x="1266" y="0"/>
                  </a:cubicBezTo>
                  <a:cubicBezTo>
                    <a:pt x="1424" y="0"/>
                    <a:pt x="1553" y="128"/>
                    <a:pt x="1553" y="287"/>
                  </a:cubicBezTo>
                  <a:cubicBezTo>
                    <a:pt x="1553" y="804"/>
                    <a:pt x="1553" y="804"/>
                    <a:pt x="1553" y="804"/>
                  </a:cubicBezTo>
                  <a:cubicBezTo>
                    <a:pt x="1553" y="915"/>
                    <a:pt x="1644" y="1006"/>
                    <a:pt x="1755" y="1006"/>
                  </a:cubicBezTo>
                  <a:cubicBezTo>
                    <a:pt x="1867" y="1006"/>
                    <a:pt x="1958" y="915"/>
                    <a:pt x="1958" y="804"/>
                  </a:cubicBezTo>
                  <a:cubicBezTo>
                    <a:pt x="1958" y="287"/>
                    <a:pt x="1958" y="287"/>
                    <a:pt x="1958" y="287"/>
                  </a:cubicBezTo>
                  <a:cubicBezTo>
                    <a:pt x="1958" y="128"/>
                    <a:pt x="2087" y="0"/>
                    <a:pt x="2245" y="0"/>
                  </a:cubicBezTo>
                  <a:cubicBezTo>
                    <a:pt x="2403" y="0"/>
                    <a:pt x="2532" y="128"/>
                    <a:pt x="2532" y="287"/>
                  </a:cubicBezTo>
                  <a:cubicBezTo>
                    <a:pt x="2448" y="287"/>
                    <a:pt x="2448" y="287"/>
                    <a:pt x="2448" y="287"/>
                  </a:cubicBezTo>
                  <a:cubicBezTo>
                    <a:pt x="2448" y="175"/>
                    <a:pt x="2357" y="84"/>
                    <a:pt x="2245" y="84"/>
                  </a:cubicBezTo>
                  <a:cubicBezTo>
                    <a:pt x="2133" y="84"/>
                    <a:pt x="2042" y="175"/>
                    <a:pt x="2042" y="287"/>
                  </a:cubicBezTo>
                  <a:cubicBezTo>
                    <a:pt x="2042" y="804"/>
                    <a:pt x="2042" y="804"/>
                    <a:pt x="2042" y="804"/>
                  </a:cubicBezTo>
                  <a:cubicBezTo>
                    <a:pt x="2042" y="962"/>
                    <a:pt x="1914" y="1090"/>
                    <a:pt x="1755" y="1090"/>
                  </a:cubicBez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420813" y="2189163"/>
              <a:ext cx="9347200" cy="3865563"/>
            </a:xfrm>
            <a:custGeom>
              <a:avLst/>
              <a:gdLst>
                <a:gd name="T0" fmla="*/ 1742 w 2456"/>
                <a:gd name="T1" fmla="*/ 1006 h 1015"/>
                <a:gd name="T2" fmla="*/ 716 w 2456"/>
                <a:gd name="T3" fmla="*/ 1006 h 1015"/>
                <a:gd name="T4" fmla="*/ 1666 w 2456"/>
                <a:gd name="T5" fmla="*/ 1010 h 1015"/>
                <a:gd name="T6" fmla="*/ 685 w 2456"/>
                <a:gd name="T7" fmla="*/ 1001 h 1015"/>
                <a:gd name="T8" fmla="*/ 1773 w 2456"/>
                <a:gd name="T9" fmla="*/ 1001 h 1015"/>
                <a:gd name="T10" fmla="*/ 1599 w 2456"/>
                <a:gd name="T11" fmla="*/ 976 h 1015"/>
                <a:gd name="T12" fmla="*/ 581 w 2456"/>
                <a:gd name="T13" fmla="*/ 948 h 1015"/>
                <a:gd name="T14" fmla="*/ 1846 w 2456"/>
                <a:gd name="T15" fmla="*/ 980 h 1015"/>
                <a:gd name="T16" fmla="*/ 950 w 2456"/>
                <a:gd name="T17" fmla="*/ 898 h 1015"/>
                <a:gd name="T18" fmla="*/ 526 w 2456"/>
                <a:gd name="T19" fmla="*/ 896 h 1015"/>
                <a:gd name="T20" fmla="*/ 1931 w 2456"/>
                <a:gd name="T21" fmla="*/ 894 h 1015"/>
                <a:gd name="T22" fmla="*/ 972 w 2456"/>
                <a:gd name="T23" fmla="*/ 826 h 1015"/>
                <a:gd name="T24" fmla="*/ 511 w 2456"/>
                <a:gd name="T25" fmla="*/ 867 h 1015"/>
                <a:gd name="T26" fmla="*/ 1479 w 2456"/>
                <a:gd name="T27" fmla="*/ 797 h 1015"/>
                <a:gd name="T28" fmla="*/ 987 w 2456"/>
                <a:gd name="T29" fmla="*/ 767 h 1015"/>
                <a:gd name="T30" fmla="*/ 499 w 2456"/>
                <a:gd name="T31" fmla="*/ 792 h 1015"/>
                <a:gd name="T32" fmla="*/ 1966 w 2456"/>
                <a:gd name="T33" fmla="*/ 767 h 1015"/>
                <a:gd name="T34" fmla="*/ 1477 w 2456"/>
                <a:gd name="T35" fmla="*/ 678 h 1015"/>
                <a:gd name="T36" fmla="*/ 979 w 2456"/>
                <a:gd name="T37" fmla="*/ 720 h 1015"/>
                <a:gd name="T38" fmla="*/ 498 w 2456"/>
                <a:gd name="T39" fmla="*/ 673 h 1015"/>
                <a:gd name="T40" fmla="*/ 1469 w 2456"/>
                <a:gd name="T41" fmla="*/ 602 h 1015"/>
                <a:gd name="T42" fmla="*/ 987 w 2456"/>
                <a:gd name="T43" fmla="*/ 644 h 1015"/>
                <a:gd name="T44" fmla="*/ 1966 w 2456"/>
                <a:gd name="T45" fmla="*/ 595 h 1015"/>
                <a:gd name="T46" fmla="*/ 1469 w 2456"/>
                <a:gd name="T47" fmla="*/ 570 h 1015"/>
                <a:gd name="T48" fmla="*/ 987 w 2456"/>
                <a:gd name="T49" fmla="*/ 524 h 1015"/>
                <a:gd name="T50" fmla="*/ 1958 w 2456"/>
                <a:gd name="T51" fmla="*/ 520 h 1015"/>
                <a:gd name="T52" fmla="*/ 1477 w 2456"/>
                <a:gd name="T53" fmla="*/ 494 h 1015"/>
                <a:gd name="T54" fmla="*/ 498 w 2456"/>
                <a:gd name="T55" fmla="*/ 446 h 1015"/>
                <a:gd name="T56" fmla="*/ 1958 w 2456"/>
                <a:gd name="T57" fmla="*/ 488 h 1015"/>
                <a:gd name="T58" fmla="*/ 1477 w 2456"/>
                <a:gd name="T59" fmla="*/ 374 h 1015"/>
                <a:gd name="T60" fmla="*/ 490 w 2456"/>
                <a:gd name="T61" fmla="*/ 370 h 1015"/>
                <a:gd name="T62" fmla="*/ 1966 w 2456"/>
                <a:gd name="T63" fmla="*/ 412 h 1015"/>
                <a:gd name="T64" fmla="*/ 987 w 2456"/>
                <a:gd name="T65" fmla="*/ 297 h 1015"/>
                <a:gd name="T66" fmla="*/ 490 w 2456"/>
                <a:gd name="T67" fmla="*/ 338 h 1015"/>
                <a:gd name="T68" fmla="*/ 1966 w 2456"/>
                <a:gd name="T69" fmla="*/ 292 h 1015"/>
                <a:gd name="T70" fmla="*/ 1477 w 2456"/>
                <a:gd name="T71" fmla="*/ 250 h 1015"/>
                <a:gd name="T72" fmla="*/ 987 w 2456"/>
                <a:gd name="T73" fmla="*/ 250 h 1015"/>
                <a:gd name="T74" fmla="*/ 498 w 2456"/>
                <a:gd name="T75" fmla="*/ 250 h 1015"/>
                <a:gd name="T76" fmla="*/ 1966 w 2456"/>
                <a:gd name="T77" fmla="*/ 250 h 1015"/>
                <a:gd name="T78" fmla="*/ 21 w 2456"/>
                <a:gd name="T79" fmla="*/ 151 h 1015"/>
                <a:gd name="T80" fmla="*/ 1462 w 2456"/>
                <a:gd name="T81" fmla="*/ 193 h 1015"/>
                <a:gd name="T82" fmla="*/ 490 w 2456"/>
                <a:gd name="T83" fmla="*/ 186 h 1015"/>
                <a:gd name="T84" fmla="*/ 1967 w 2456"/>
                <a:gd name="T85" fmla="*/ 184 h 1015"/>
                <a:gd name="T86" fmla="*/ 2422 w 2456"/>
                <a:gd name="T87" fmla="*/ 124 h 1015"/>
                <a:gd name="T88" fmla="*/ 1414 w 2456"/>
                <a:gd name="T89" fmla="*/ 84 h 1015"/>
                <a:gd name="T90" fmla="*/ 1024 w 2456"/>
                <a:gd name="T91" fmla="*/ 122 h 1015"/>
                <a:gd name="T92" fmla="*/ 2031 w 2456"/>
                <a:gd name="T93" fmla="*/ 85 h 1015"/>
                <a:gd name="T94" fmla="*/ 2333 w 2456"/>
                <a:gd name="T95" fmla="*/ 44 h 1015"/>
                <a:gd name="T96" fmla="*/ 124 w 2456"/>
                <a:gd name="T97" fmla="*/ 44 h 1015"/>
                <a:gd name="T98" fmla="*/ 1103 w 2456"/>
                <a:gd name="T99" fmla="*/ 34 h 1015"/>
                <a:gd name="T100" fmla="*/ 403 w 2456"/>
                <a:gd name="T101" fmla="*/ 64 h 1015"/>
                <a:gd name="T102" fmla="*/ 2309 w 2456"/>
                <a:gd name="T103" fmla="*/ 23 h 1015"/>
                <a:gd name="T104" fmla="*/ 149 w 2456"/>
                <a:gd name="T105" fmla="*/ 22 h 1015"/>
                <a:gd name="T106" fmla="*/ 1326 w 2456"/>
                <a:gd name="T107" fmla="*/ 21 h 1015"/>
                <a:gd name="T108" fmla="*/ 300 w 2456"/>
                <a:gd name="T109" fmla="*/ 6 h 1015"/>
                <a:gd name="T110" fmla="*/ 2118 w 2456"/>
                <a:gd name="T111" fmla="*/ 26 h 1015"/>
                <a:gd name="T112" fmla="*/ 2207 w 2456"/>
                <a:gd name="T113" fmla="*/ 9 h 1015"/>
                <a:gd name="T114" fmla="*/ 224 w 2456"/>
                <a:gd name="T115" fmla="*/ 10 h 1015"/>
                <a:gd name="T116" fmla="*/ 9 w 2456"/>
                <a:gd name="T117" fmla="*/ 228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56" h="1015">
                  <a:moveTo>
                    <a:pt x="2456" y="250"/>
                  </a:moveTo>
                  <a:cubicBezTo>
                    <a:pt x="2448" y="250"/>
                    <a:pt x="2448" y="250"/>
                    <a:pt x="2448" y="250"/>
                  </a:cubicBezTo>
                  <a:cubicBezTo>
                    <a:pt x="2448" y="242"/>
                    <a:pt x="2447" y="235"/>
                    <a:pt x="2447" y="228"/>
                  </a:cubicBezTo>
                  <a:cubicBezTo>
                    <a:pt x="2455" y="227"/>
                    <a:pt x="2455" y="227"/>
                    <a:pt x="2455" y="227"/>
                  </a:cubicBezTo>
                  <a:cubicBezTo>
                    <a:pt x="2455" y="235"/>
                    <a:pt x="2456" y="242"/>
                    <a:pt x="2456" y="250"/>
                  </a:cubicBezTo>
                  <a:close/>
                  <a:moveTo>
                    <a:pt x="1743" y="1014"/>
                  </a:moveTo>
                  <a:cubicBezTo>
                    <a:pt x="1742" y="1006"/>
                    <a:pt x="1742" y="1006"/>
                    <a:pt x="1742" y="1006"/>
                  </a:cubicBezTo>
                  <a:cubicBezTo>
                    <a:pt x="1728" y="1007"/>
                    <a:pt x="1713" y="1008"/>
                    <a:pt x="1699" y="1007"/>
                  </a:cubicBezTo>
                  <a:cubicBezTo>
                    <a:pt x="1698" y="1015"/>
                    <a:pt x="1698" y="1015"/>
                    <a:pt x="1698" y="1015"/>
                  </a:cubicBezTo>
                  <a:cubicBezTo>
                    <a:pt x="1705" y="1015"/>
                    <a:pt x="1711" y="1015"/>
                    <a:pt x="1717" y="1015"/>
                  </a:cubicBezTo>
                  <a:cubicBezTo>
                    <a:pt x="1726" y="1015"/>
                    <a:pt x="1735" y="1015"/>
                    <a:pt x="1743" y="1014"/>
                  </a:cubicBezTo>
                  <a:close/>
                  <a:moveTo>
                    <a:pt x="759" y="1014"/>
                  </a:moveTo>
                  <a:cubicBezTo>
                    <a:pt x="759" y="1006"/>
                    <a:pt x="759" y="1006"/>
                    <a:pt x="759" y="1006"/>
                  </a:cubicBezTo>
                  <a:cubicBezTo>
                    <a:pt x="745" y="1008"/>
                    <a:pt x="730" y="1007"/>
                    <a:pt x="716" y="1006"/>
                  </a:cubicBezTo>
                  <a:cubicBezTo>
                    <a:pt x="715" y="1014"/>
                    <a:pt x="715" y="1014"/>
                    <a:pt x="715" y="1014"/>
                  </a:cubicBezTo>
                  <a:cubicBezTo>
                    <a:pt x="723" y="1015"/>
                    <a:pt x="731" y="1015"/>
                    <a:pt x="739" y="1015"/>
                  </a:cubicBezTo>
                  <a:cubicBezTo>
                    <a:pt x="746" y="1015"/>
                    <a:pt x="753" y="1015"/>
                    <a:pt x="759" y="1014"/>
                  </a:cubicBezTo>
                  <a:close/>
                  <a:moveTo>
                    <a:pt x="1668" y="1002"/>
                  </a:moveTo>
                  <a:cubicBezTo>
                    <a:pt x="1654" y="999"/>
                    <a:pt x="1640" y="995"/>
                    <a:pt x="1627" y="990"/>
                  </a:cubicBezTo>
                  <a:cubicBezTo>
                    <a:pt x="1624" y="997"/>
                    <a:pt x="1624" y="997"/>
                    <a:pt x="1624" y="997"/>
                  </a:cubicBezTo>
                  <a:cubicBezTo>
                    <a:pt x="1638" y="1003"/>
                    <a:pt x="1652" y="1007"/>
                    <a:pt x="1666" y="1010"/>
                  </a:cubicBezTo>
                  <a:lnTo>
                    <a:pt x="1668" y="1002"/>
                  </a:lnTo>
                  <a:close/>
                  <a:moveTo>
                    <a:pt x="834" y="996"/>
                  </a:moveTo>
                  <a:cubicBezTo>
                    <a:pt x="831" y="989"/>
                    <a:pt x="831" y="989"/>
                    <a:pt x="831" y="989"/>
                  </a:cubicBezTo>
                  <a:cubicBezTo>
                    <a:pt x="818" y="994"/>
                    <a:pt x="804" y="999"/>
                    <a:pt x="790" y="1002"/>
                  </a:cubicBezTo>
                  <a:cubicBezTo>
                    <a:pt x="792" y="1010"/>
                    <a:pt x="792" y="1010"/>
                    <a:pt x="792" y="1010"/>
                  </a:cubicBezTo>
                  <a:cubicBezTo>
                    <a:pt x="806" y="1006"/>
                    <a:pt x="820" y="1002"/>
                    <a:pt x="834" y="996"/>
                  </a:cubicBezTo>
                  <a:close/>
                  <a:moveTo>
                    <a:pt x="685" y="1001"/>
                  </a:moveTo>
                  <a:cubicBezTo>
                    <a:pt x="671" y="998"/>
                    <a:pt x="657" y="994"/>
                    <a:pt x="644" y="988"/>
                  </a:cubicBezTo>
                  <a:cubicBezTo>
                    <a:pt x="641" y="995"/>
                    <a:pt x="641" y="995"/>
                    <a:pt x="641" y="995"/>
                  </a:cubicBezTo>
                  <a:cubicBezTo>
                    <a:pt x="654" y="1001"/>
                    <a:pt x="669" y="1006"/>
                    <a:pt x="683" y="1009"/>
                  </a:cubicBezTo>
                  <a:lnTo>
                    <a:pt x="685" y="1001"/>
                  </a:lnTo>
                  <a:close/>
                  <a:moveTo>
                    <a:pt x="1817" y="994"/>
                  </a:moveTo>
                  <a:cubicBezTo>
                    <a:pt x="1814" y="987"/>
                    <a:pt x="1814" y="987"/>
                    <a:pt x="1814" y="987"/>
                  </a:cubicBezTo>
                  <a:cubicBezTo>
                    <a:pt x="1801" y="993"/>
                    <a:pt x="1787" y="997"/>
                    <a:pt x="1773" y="1001"/>
                  </a:cubicBezTo>
                  <a:cubicBezTo>
                    <a:pt x="1775" y="1009"/>
                    <a:pt x="1775" y="1009"/>
                    <a:pt x="1775" y="1009"/>
                  </a:cubicBezTo>
                  <a:cubicBezTo>
                    <a:pt x="1789" y="1005"/>
                    <a:pt x="1804" y="1000"/>
                    <a:pt x="1817" y="994"/>
                  </a:cubicBezTo>
                  <a:close/>
                  <a:moveTo>
                    <a:pt x="1599" y="976"/>
                  </a:moveTo>
                  <a:cubicBezTo>
                    <a:pt x="1586" y="969"/>
                    <a:pt x="1574" y="961"/>
                    <a:pt x="1563" y="951"/>
                  </a:cubicBezTo>
                  <a:cubicBezTo>
                    <a:pt x="1558" y="957"/>
                    <a:pt x="1558" y="957"/>
                    <a:pt x="1558" y="957"/>
                  </a:cubicBezTo>
                  <a:cubicBezTo>
                    <a:pt x="1569" y="967"/>
                    <a:pt x="1582" y="975"/>
                    <a:pt x="1595" y="983"/>
                  </a:cubicBezTo>
                  <a:lnTo>
                    <a:pt x="1599" y="976"/>
                  </a:lnTo>
                  <a:close/>
                  <a:moveTo>
                    <a:pt x="899" y="956"/>
                  </a:moveTo>
                  <a:cubicBezTo>
                    <a:pt x="894" y="950"/>
                    <a:pt x="894" y="950"/>
                    <a:pt x="894" y="950"/>
                  </a:cubicBezTo>
                  <a:cubicBezTo>
                    <a:pt x="883" y="959"/>
                    <a:pt x="871" y="968"/>
                    <a:pt x="859" y="975"/>
                  </a:cubicBezTo>
                  <a:cubicBezTo>
                    <a:pt x="863" y="982"/>
                    <a:pt x="863" y="982"/>
                    <a:pt x="863" y="982"/>
                  </a:cubicBezTo>
                  <a:cubicBezTo>
                    <a:pt x="876" y="974"/>
                    <a:pt x="888" y="966"/>
                    <a:pt x="899" y="956"/>
                  </a:cubicBezTo>
                  <a:close/>
                  <a:moveTo>
                    <a:pt x="616" y="974"/>
                  </a:moveTo>
                  <a:cubicBezTo>
                    <a:pt x="603" y="966"/>
                    <a:pt x="592" y="958"/>
                    <a:pt x="581" y="948"/>
                  </a:cubicBezTo>
                  <a:cubicBezTo>
                    <a:pt x="576" y="954"/>
                    <a:pt x="576" y="954"/>
                    <a:pt x="576" y="954"/>
                  </a:cubicBezTo>
                  <a:cubicBezTo>
                    <a:pt x="587" y="964"/>
                    <a:pt x="599" y="973"/>
                    <a:pt x="612" y="981"/>
                  </a:cubicBezTo>
                  <a:lnTo>
                    <a:pt x="616" y="974"/>
                  </a:lnTo>
                  <a:close/>
                  <a:moveTo>
                    <a:pt x="1882" y="953"/>
                  </a:moveTo>
                  <a:cubicBezTo>
                    <a:pt x="1877" y="947"/>
                    <a:pt x="1877" y="947"/>
                    <a:pt x="1877" y="947"/>
                  </a:cubicBezTo>
                  <a:cubicBezTo>
                    <a:pt x="1866" y="957"/>
                    <a:pt x="1854" y="965"/>
                    <a:pt x="1842" y="973"/>
                  </a:cubicBezTo>
                  <a:cubicBezTo>
                    <a:pt x="1846" y="980"/>
                    <a:pt x="1846" y="980"/>
                    <a:pt x="1846" y="980"/>
                  </a:cubicBezTo>
                  <a:cubicBezTo>
                    <a:pt x="1859" y="972"/>
                    <a:pt x="1871" y="963"/>
                    <a:pt x="1882" y="953"/>
                  </a:cubicBezTo>
                  <a:close/>
                  <a:moveTo>
                    <a:pt x="1540" y="930"/>
                  </a:moveTo>
                  <a:cubicBezTo>
                    <a:pt x="1531" y="919"/>
                    <a:pt x="1522" y="908"/>
                    <a:pt x="1514" y="895"/>
                  </a:cubicBezTo>
                  <a:cubicBezTo>
                    <a:pt x="1507" y="900"/>
                    <a:pt x="1507" y="900"/>
                    <a:pt x="1507" y="900"/>
                  </a:cubicBezTo>
                  <a:cubicBezTo>
                    <a:pt x="1515" y="912"/>
                    <a:pt x="1525" y="924"/>
                    <a:pt x="1535" y="935"/>
                  </a:cubicBezTo>
                  <a:lnTo>
                    <a:pt x="1540" y="930"/>
                  </a:lnTo>
                  <a:close/>
                  <a:moveTo>
                    <a:pt x="950" y="898"/>
                  </a:moveTo>
                  <a:cubicBezTo>
                    <a:pt x="943" y="894"/>
                    <a:pt x="943" y="894"/>
                    <a:pt x="943" y="894"/>
                  </a:cubicBezTo>
                  <a:cubicBezTo>
                    <a:pt x="935" y="906"/>
                    <a:pt x="926" y="918"/>
                    <a:pt x="917" y="928"/>
                  </a:cubicBezTo>
                  <a:cubicBezTo>
                    <a:pt x="923" y="934"/>
                    <a:pt x="923" y="934"/>
                    <a:pt x="923" y="934"/>
                  </a:cubicBezTo>
                  <a:cubicBezTo>
                    <a:pt x="933" y="923"/>
                    <a:pt x="942" y="911"/>
                    <a:pt x="950" y="898"/>
                  </a:cubicBezTo>
                  <a:close/>
                  <a:moveTo>
                    <a:pt x="559" y="926"/>
                  </a:moveTo>
                  <a:cubicBezTo>
                    <a:pt x="549" y="916"/>
                    <a:pt x="540" y="904"/>
                    <a:pt x="533" y="892"/>
                  </a:cubicBezTo>
                  <a:cubicBezTo>
                    <a:pt x="526" y="896"/>
                    <a:pt x="526" y="896"/>
                    <a:pt x="526" y="896"/>
                  </a:cubicBezTo>
                  <a:cubicBezTo>
                    <a:pt x="534" y="909"/>
                    <a:pt x="543" y="921"/>
                    <a:pt x="553" y="932"/>
                  </a:cubicBezTo>
                  <a:lnTo>
                    <a:pt x="559" y="926"/>
                  </a:lnTo>
                  <a:close/>
                  <a:moveTo>
                    <a:pt x="1931" y="894"/>
                  </a:moveTo>
                  <a:cubicBezTo>
                    <a:pt x="1924" y="890"/>
                    <a:pt x="1924" y="890"/>
                    <a:pt x="1924" y="890"/>
                  </a:cubicBezTo>
                  <a:cubicBezTo>
                    <a:pt x="1917" y="902"/>
                    <a:pt x="1908" y="914"/>
                    <a:pt x="1899" y="925"/>
                  </a:cubicBezTo>
                  <a:cubicBezTo>
                    <a:pt x="1905" y="930"/>
                    <a:pt x="1905" y="930"/>
                    <a:pt x="1905" y="930"/>
                  </a:cubicBezTo>
                  <a:cubicBezTo>
                    <a:pt x="1914" y="919"/>
                    <a:pt x="1923" y="907"/>
                    <a:pt x="1931" y="894"/>
                  </a:cubicBezTo>
                  <a:close/>
                  <a:moveTo>
                    <a:pt x="1499" y="868"/>
                  </a:moveTo>
                  <a:cubicBezTo>
                    <a:pt x="1493" y="855"/>
                    <a:pt x="1488" y="841"/>
                    <a:pt x="1485" y="827"/>
                  </a:cubicBezTo>
                  <a:cubicBezTo>
                    <a:pt x="1477" y="829"/>
                    <a:pt x="1477" y="829"/>
                    <a:pt x="1477" y="829"/>
                  </a:cubicBezTo>
                  <a:cubicBezTo>
                    <a:pt x="1481" y="844"/>
                    <a:pt x="1486" y="858"/>
                    <a:pt x="1492" y="871"/>
                  </a:cubicBezTo>
                  <a:lnTo>
                    <a:pt x="1499" y="868"/>
                  </a:lnTo>
                  <a:close/>
                  <a:moveTo>
                    <a:pt x="980" y="828"/>
                  </a:moveTo>
                  <a:cubicBezTo>
                    <a:pt x="972" y="826"/>
                    <a:pt x="972" y="826"/>
                    <a:pt x="972" y="826"/>
                  </a:cubicBezTo>
                  <a:cubicBezTo>
                    <a:pt x="968" y="840"/>
                    <a:pt x="964" y="853"/>
                    <a:pt x="958" y="866"/>
                  </a:cubicBezTo>
                  <a:cubicBezTo>
                    <a:pt x="965" y="870"/>
                    <a:pt x="965" y="870"/>
                    <a:pt x="965" y="870"/>
                  </a:cubicBezTo>
                  <a:cubicBezTo>
                    <a:pt x="971" y="856"/>
                    <a:pt x="976" y="842"/>
                    <a:pt x="980" y="828"/>
                  </a:cubicBezTo>
                  <a:close/>
                  <a:moveTo>
                    <a:pt x="518" y="864"/>
                  </a:moveTo>
                  <a:cubicBezTo>
                    <a:pt x="513" y="851"/>
                    <a:pt x="508" y="837"/>
                    <a:pt x="505" y="823"/>
                  </a:cubicBezTo>
                  <a:cubicBezTo>
                    <a:pt x="497" y="825"/>
                    <a:pt x="497" y="825"/>
                    <a:pt x="497" y="825"/>
                  </a:cubicBezTo>
                  <a:cubicBezTo>
                    <a:pt x="500" y="839"/>
                    <a:pt x="505" y="854"/>
                    <a:pt x="511" y="867"/>
                  </a:cubicBezTo>
                  <a:lnTo>
                    <a:pt x="518" y="864"/>
                  </a:lnTo>
                  <a:close/>
                  <a:moveTo>
                    <a:pt x="1960" y="823"/>
                  </a:moveTo>
                  <a:cubicBezTo>
                    <a:pt x="1952" y="821"/>
                    <a:pt x="1952" y="821"/>
                    <a:pt x="1952" y="821"/>
                  </a:cubicBezTo>
                  <a:cubicBezTo>
                    <a:pt x="1949" y="835"/>
                    <a:pt x="1944" y="849"/>
                    <a:pt x="1938" y="862"/>
                  </a:cubicBezTo>
                  <a:cubicBezTo>
                    <a:pt x="1946" y="865"/>
                    <a:pt x="1946" y="865"/>
                    <a:pt x="1946" y="865"/>
                  </a:cubicBezTo>
                  <a:cubicBezTo>
                    <a:pt x="1952" y="852"/>
                    <a:pt x="1956" y="838"/>
                    <a:pt x="1960" y="823"/>
                  </a:cubicBezTo>
                  <a:close/>
                  <a:moveTo>
                    <a:pt x="1479" y="797"/>
                  </a:moveTo>
                  <a:cubicBezTo>
                    <a:pt x="1477" y="787"/>
                    <a:pt x="1477" y="777"/>
                    <a:pt x="1477" y="767"/>
                  </a:cubicBezTo>
                  <a:cubicBezTo>
                    <a:pt x="1477" y="753"/>
                    <a:pt x="1477" y="753"/>
                    <a:pt x="1477" y="753"/>
                  </a:cubicBezTo>
                  <a:cubicBezTo>
                    <a:pt x="1469" y="753"/>
                    <a:pt x="1469" y="753"/>
                    <a:pt x="1469" y="753"/>
                  </a:cubicBezTo>
                  <a:cubicBezTo>
                    <a:pt x="1469" y="767"/>
                    <a:pt x="1469" y="767"/>
                    <a:pt x="1469" y="767"/>
                  </a:cubicBezTo>
                  <a:cubicBezTo>
                    <a:pt x="1469" y="777"/>
                    <a:pt x="1469" y="787"/>
                    <a:pt x="1471" y="798"/>
                  </a:cubicBezTo>
                  <a:lnTo>
                    <a:pt x="1479" y="797"/>
                  </a:lnTo>
                  <a:close/>
                  <a:moveTo>
                    <a:pt x="987" y="767"/>
                  </a:moveTo>
                  <a:cubicBezTo>
                    <a:pt x="987" y="751"/>
                    <a:pt x="987" y="751"/>
                    <a:pt x="987" y="751"/>
                  </a:cubicBezTo>
                  <a:cubicBezTo>
                    <a:pt x="979" y="751"/>
                    <a:pt x="979" y="751"/>
                    <a:pt x="979" y="751"/>
                  </a:cubicBezTo>
                  <a:cubicBezTo>
                    <a:pt x="979" y="767"/>
                    <a:pt x="979" y="767"/>
                    <a:pt x="979" y="767"/>
                  </a:cubicBezTo>
                  <a:cubicBezTo>
                    <a:pt x="979" y="776"/>
                    <a:pt x="979" y="786"/>
                    <a:pt x="978" y="795"/>
                  </a:cubicBezTo>
                  <a:cubicBezTo>
                    <a:pt x="986" y="796"/>
                    <a:pt x="986" y="796"/>
                    <a:pt x="986" y="796"/>
                  </a:cubicBezTo>
                  <a:cubicBezTo>
                    <a:pt x="987" y="786"/>
                    <a:pt x="987" y="776"/>
                    <a:pt x="987" y="767"/>
                  </a:cubicBezTo>
                  <a:close/>
                  <a:moveTo>
                    <a:pt x="499" y="792"/>
                  </a:moveTo>
                  <a:cubicBezTo>
                    <a:pt x="498" y="784"/>
                    <a:pt x="498" y="775"/>
                    <a:pt x="498" y="767"/>
                  </a:cubicBezTo>
                  <a:cubicBezTo>
                    <a:pt x="498" y="749"/>
                    <a:pt x="498" y="749"/>
                    <a:pt x="498" y="749"/>
                  </a:cubicBezTo>
                  <a:cubicBezTo>
                    <a:pt x="490" y="749"/>
                    <a:pt x="490" y="749"/>
                    <a:pt x="490" y="749"/>
                  </a:cubicBezTo>
                  <a:cubicBezTo>
                    <a:pt x="490" y="767"/>
                    <a:pt x="490" y="767"/>
                    <a:pt x="490" y="767"/>
                  </a:cubicBezTo>
                  <a:cubicBezTo>
                    <a:pt x="490" y="775"/>
                    <a:pt x="490" y="784"/>
                    <a:pt x="491" y="793"/>
                  </a:cubicBezTo>
                  <a:lnTo>
                    <a:pt x="499" y="792"/>
                  </a:lnTo>
                  <a:close/>
                  <a:moveTo>
                    <a:pt x="1966" y="767"/>
                  </a:moveTo>
                  <a:cubicBezTo>
                    <a:pt x="1966" y="747"/>
                    <a:pt x="1966" y="747"/>
                    <a:pt x="1966" y="747"/>
                  </a:cubicBezTo>
                  <a:cubicBezTo>
                    <a:pt x="1958" y="747"/>
                    <a:pt x="1958" y="747"/>
                    <a:pt x="1958" y="747"/>
                  </a:cubicBezTo>
                  <a:cubicBezTo>
                    <a:pt x="1958" y="767"/>
                    <a:pt x="1958" y="767"/>
                    <a:pt x="1958" y="767"/>
                  </a:cubicBezTo>
                  <a:cubicBezTo>
                    <a:pt x="1958" y="774"/>
                    <a:pt x="1958" y="783"/>
                    <a:pt x="1957" y="790"/>
                  </a:cubicBezTo>
                  <a:cubicBezTo>
                    <a:pt x="1965" y="791"/>
                    <a:pt x="1965" y="791"/>
                    <a:pt x="1965" y="791"/>
                  </a:cubicBezTo>
                  <a:cubicBezTo>
                    <a:pt x="1966" y="783"/>
                    <a:pt x="1966" y="775"/>
                    <a:pt x="1966" y="767"/>
                  </a:cubicBezTo>
                  <a:close/>
                  <a:moveTo>
                    <a:pt x="1477" y="678"/>
                  </a:moveTo>
                  <a:cubicBezTo>
                    <a:pt x="1469" y="678"/>
                    <a:pt x="1469" y="678"/>
                    <a:pt x="1469" y="678"/>
                  </a:cubicBezTo>
                  <a:cubicBezTo>
                    <a:pt x="1469" y="722"/>
                    <a:pt x="1469" y="722"/>
                    <a:pt x="1469" y="722"/>
                  </a:cubicBezTo>
                  <a:cubicBezTo>
                    <a:pt x="1477" y="722"/>
                    <a:pt x="1477" y="722"/>
                    <a:pt x="1477" y="722"/>
                  </a:cubicBezTo>
                  <a:lnTo>
                    <a:pt x="1477" y="678"/>
                  </a:lnTo>
                  <a:close/>
                  <a:moveTo>
                    <a:pt x="987" y="676"/>
                  </a:moveTo>
                  <a:cubicBezTo>
                    <a:pt x="979" y="676"/>
                    <a:pt x="979" y="676"/>
                    <a:pt x="979" y="676"/>
                  </a:cubicBezTo>
                  <a:cubicBezTo>
                    <a:pt x="979" y="720"/>
                    <a:pt x="979" y="720"/>
                    <a:pt x="979" y="720"/>
                  </a:cubicBezTo>
                  <a:cubicBezTo>
                    <a:pt x="987" y="720"/>
                    <a:pt x="987" y="720"/>
                    <a:pt x="987" y="720"/>
                  </a:cubicBezTo>
                  <a:lnTo>
                    <a:pt x="987" y="676"/>
                  </a:lnTo>
                  <a:close/>
                  <a:moveTo>
                    <a:pt x="498" y="673"/>
                  </a:moveTo>
                  <a:cubicBezTo>
                    <a:pt x="490" y="673"/>
                    <a:pt x="490" y="673"/>
                    <a:pt x="490" y="673"/>
                  </a:cubicBezTo>
                  <a:cubicBezTo>
                    <a:pt x="490" y="717"/>
                    <a:pt x="490" y="717"/>
                    <a:pt x="490" y="717"/>
                  </a:cubicBezTo>
                  <a:cubicBezTo>
                    <a:pt x="498" y="717"/>
                    <a:pt x="498" y="717"/>
                    <a:pt x="498" y="717"/>
                  </a:cubicBezTo>
                  <a:lnTo>
                    <a:pt x="498" y="673"/>
                  </a:lnTo>
                  <a:close/>
                  <a:moveTo>
                    <a:pt x="1966" y="671"/>
                  </a:moveTo>
                  <a:cubicBezTo>
                    <a:pt x="1958" y="671"/>
                    <a:pt x="1958" y="671"/>
                    <a:pt x="1958" y="671"/>
                  </a:cubicBezTo>
                  <a:cubicBezTo>
                    <a:pt x="1958" y="715"/>
                    <a:pt x="1958" y="715"/>
                    <a:pt x="1958" y="715"/>
                  </a:cubicBezTo>
                  <a:cubicBezTo>
                    <a:pt x="1966" y="715"/>
                    <a:pt x="1966" y="715"/>
                    <a:pt x="1966" y="715"/>
                  </a:cubicBezTo>
                  <a:lnTo>
                    <a:pt x="1966" y="671"/>
                  </a:lnTo>
                  <a:close/>
                  <a:moveTo>
                    <a:pt x="1477" y="602"/>
                  </a:moveTo>
                  <a:cubicBezTo>
                    <a:pt x="1469" y="602"/>
                    <a:pt x="1469" y="602"/>
                    <a:pt x="1469" y="602"/>
                  </a:cubicBezTo>
                  <a:cubicBezTo>
                    <a:pt x="1469" y="646"/>
                    <a:pt x="1469" y="646"/>
                    <a:pt x="1469" y="646"/>
                  </a:cubicBezTo>
                  <a:cubicBezTo>
                    <a:pt x="1477" y="646"/>
                    <a:pt x="1477" y="646"/>
                    <a:pt x="1477" y="646"/>
                  </a:cubicBezTo>
                  <a:lnTo>
                    <a:pt x="1477" y="602"/>
                  </a:lnTo>
                  <a:close/>
                  <a:moveTo>
                    <a:pt x="987" y="600"/>
                  </a:moveTo>
                  <a:cubicBezTo>
                    <a:pt x="979" y="600"/>
                    <a:pt x="979" y="600"/>
                    <a:pt x="979" y="600"/>
                  </a:cubicBezTo>
                  <a:cubicBezTo>
                    <a:pt x="979" y="644"/>
                    <a:pt x="979" y="644"/>
                    <a:pt x="979" y="644"/>
                  </a:cubicBezTo>
                  <a:cubicBezTo>
                    <a:pt x="987" y="644"/>
                    <a:pt x="987" y="644"/>
                    <a:pt x="987" y="644"/>
                  </a:cubicBezTo>
                  <a:lnTo>
                    <a:pt x="987" y="600"/>
                  </a:lnTo>
                  <a:close/>
                  <a:moveTo>
                    <a:pt x="498" y="597"/>
                  </a:moveTo>
                  <a:cubicBezTo>
                    <a:pt x="490" y="597"/>
                    <a:pt x="490" y="597"/>
                    <a:pt x="490" y="597"/>
                  </a:cubicBezTo>
                  <a:cubicBezTo>
                    <a:pt x="490" y="641"/>
                    <a:pt x="490" y="641"/>
                    <a:pt x="490" y="641"/>
                  </a:cubicBezTo>
                  <a:cubicBezTo>
                    <a:pt x="498" y="641"/>
                    <a:pt x="498" y="641"/>
                    <a:pt x="498" y="641"/>
                  </a:cubicBezTo>
                  <a:lnTo>
                    <a:pt x="498" y="597"/>
                  </a:lnTo>
                  <a:close/>
                  <a:moveTo>
                    <a:pt x="1966" y="595"/>
                  </a:moveTo>
                  <a:cubicBezTo>
                    <a:pt x="1958" y="595"/>
                    <a:pt x="1958" y="595"/>
                    <a:pt x="1958" y="595"/>
                  </a:cubicBezTo>
                  <a:cubicBezTo>
                    <a:pt x="1958" y="639"/>
                    <a:pt x="1958" y="639"/>
                    <a:pt x="1958" y="639"/>
                  </a:cubicBezTo>
                  <a:cubicBezTo>
                    <a:pt x="1966" y="639"/>
                    <a:pt x="1966" y="639"/>
                    <a:pt x="1966" y="639"/>
                  </a:cubicBezTo>
                  <a:lnTo>
                    <a:pt x="1966" y="595"/>
                  </a:lnTo>
                  <a:close/>
                  <a:moveTo>
                    <a:pt x="1477" y="526"/>
                  </a:moveTo>
                  <a:cubicBezTo>
                    <a:pt x="1469" y="526"/>
                    <a:pt x="1469" y="526"/>
                    <a:pt x="1469" y="526"/>
                  </a:cubicBezTo>
                  <a:cubicBezTo>
                    <a:pt x="1469" y="570"/>
                    <a:pt x="1469" y="570"/>
                    <a:pt x="1469" y="570"/>
                  </a:cubicBezTo>
                  <a:cubicBezTo>
                    <a:pt x="1477" y="570"/>
                    <a:pt x="1477" y="570"/>
                    <a:pt x="1477" y="570"/>
                  </a:cubicBezTo>
                  <a:lnTo>
                    <a:pt x="1477" y="526"/>
                  </a:lnTo>
                  <a:close/>
                  <a:moveTo>
                    <a:pt x="987" y="524"/>
                  </a:moveTo>
                  <a:cubicBezTo>
                    <a:pt x="979" y="524"/>
                    <a:pt x="979" y="524"/>
                    <a:pt x="979" y="524"/>
                  </a:cubicBezTo>
                  <a:cubicBezTo>
                    <a:pt x="979" y="568"/>
                    <a:pt x="979" y="568"/>
                    <a:pt x="979" y="568"/>
                  </a:cubicBezTo>
                  <a:cubicBezTo>
                    <a:pt x="987" y="568"/>
                    <a:pt x="987" y="568"/>
                    <a:pt x="987" y="568"/>
                  </a:cubicBezTo>
                  <a:lnTo>
                    <a:pt x="987" y="524"/>
                  </a:lnTo>
                  <a:close/>
                  <a:moveTo>
                    <a:pt x="498" y="521"/>
                  </a:moveTo>
                  <a:cubicBezTo>
                    <a:pt x="490" y="521"/>
                    <a:pt x="490" y="521"/>
                    <a:pt x="490" y="521"/>
                  </a:cubicBezTo>
                  <a:cubicBezTo>
                    <a:pt x="490" y="565"/>
                    <a:pt x="490" y="565"/>
                    <a:pt x="490" y="565"/>
                  </a:cubicBezTo>
                  <a:cubicBezTo>
                    <a:pt x="498" y="565"/>
                    <a:pt x="498" y="565"/>
                    <a:pt x="498" y="565"/>
                  </a:cubicBezTo>
                  <a:lnTo>
                    <a:pt x="498" y="521"/>
                  </a:lnTo>
                  <a:close/>
                  <a:moveTo>
                    <a:pt x="1966" y="520"/>
                  </a:moveTo>
                  <a:cubicBezTo>
                    <a:pt x="1958" y="520"/>
                    <a:pt x="1958" y="520"/>
                    <a:pt x="1958" y="520"/>
                  </a:cubicBezTo>
                  <a:cubicBezTo>
                    <a:pt x="1958" y="563"/>
                    <a:pt x="1958" y="563"/>
                    <a:pt x="1958" y="563"/>
                  </a:cubicBezTo>
                  <a:cubicBezTo>
                    <a:pt x="1966" y="563"/>
                    <a:pt x="1966" y="563"/>
                    <a:pt x="1966" y="563"/>
                  </a:cubicBezTo>
                  <a:lnTo>
                    <a:pt x="1966" y="520"/>
                  </a:lnTo>
                  <a:close/>
                  <a:moveTo>
                    <a:pt x="1477" y="450"/>
                  </a:moveTo>
                  <a:cubicBezTo>
                    <a:pt x="1469" y="450"/>
                    <a:pt x="1469" y="450"/>
                    <a:pt x="1469" y="450"/>
                  </a:cubicBezTo>
                  <a:cubicBezTo>
                    <a:pt x="1469" y="494"/>
                    <a:pt x="1469" y="494"/>
                    <a:pt x="1469" y="494"/>
                  </a:cubicBezTo>
                  <a:cubicBezTo>
                    <a:pt x="1477" y="494"/>
                    <a:pt x="1477" y="494"/>
                    <a:pt x="1477" y="494"/>
                  </a:cubicBezTo>
                  <a:lnTo>
                    <a:pt x="1477" y="450"/>
                  </a:lnTo>
                  <a:close/>
                  <a:moveTo>
                    <a:pt x="987" y="448"/>
                  </a:moveTo>
                  <a:cubicBezTo>
                    <a:pt x="979" y="448"/>
                    <a:pt x="979" y="448"/>
                    <a:pt x="979" y="448"/>
                  </a:cubicBezTo>
                  <a:cubicBezTo>
                    <a:pt x="979" y="492"/>
                    <a:pt x="979" y="492"/>
                    <a:pt x="979" y="492"/>
                  </a:cubicBezTo>
                  <a:cubicBezTo>
                    <a:pt x="987" y="492"/>
                    <a:pt x="987" y="492"/>
                    <a:pt x="987" y="492"/>
                  </a:cubicBezTo>
                  <a:lnTo>
                    <a:pt x="987" y="448"/>
                  </a:lnTo>
                  <a:close/>
                  <a:moveTo>
                    <a:pt x="498" y="446"/>
                  </a:moveTo>
                  <a:cubicBezTo>
                    <a:pt x="490" y="446"/>
                    <a:pt x="490" y="446"/>
                    <a:pt x="490" y="446"/>
                  </a:cubicBezTo>
                  <a:cubicBezTo>
                    <a:pt x="490" y="490"/>
                    <a:pt x="490" y="490"/>
                    <a:pt x="490" y="490"/>
                  </a:cubicBezTo>
                  <a:cubicBezTo>
                    <a:pt x="498" y="490"/>
                    <a:pt x="498" y="490"/>
                    <a:pt x="498" y="490"/>
                  </a:cubicBezTo>
                  <a:lnTo>
                    <a:pt x="498" y="446"/>
                  </a:lnTo>
                  <a:close/>
                  <a:moveTo>
                    <a:pt x="1966" y="444"/>
                  </a:moveTo>
                  <a:cubicBezTo>
                    <a:pt x="1958" y="444"/>
                    <a:pt x="1958" y="444"/>
                    <a:pt x="1958" y="444"/>
                  </a:cubicBezTo>
                  <a:cubicBezTo>
                    <a:pt x="1958" y="488"/>
                    <a:pt x="1958" y="488"/>
                    <a:pt x="1958" y="488"/>
                  </a:cubicBezTo>
                  <a:cubicBezTo>
                    <a:pt x="1966" y="488"/>
                    <a:pt x="1966" y="488"/>
                    <a:pt x="1966" y="488"/>
                  </a:cubicBezTo>
                  <a:lnTo>
                    <a:pt x="1966" y="444"/>
                  </a:lnTo>
                  <a:close/>
                  <a:moveTo>
                    <a:pt x="1477" y="374"/>
                  </a:moveTo>
                  <a:cubicBezTo>
                    <a:pt x="1469" y="374"/>
                    <a:pt x="1469" y="374"/>
                    <a:pt x="1469" y="374"/>
                  </a:cubicBezTo>
                  <a:cubicBezTo>
                    <a:pt x="1469" y="418"/>
                    <a:pt x="1469" y="418"/>
                    <a:pt x="1469" y="418"/>
                  </a:cubicBezTo>
                  <a:cubicBezTo>
                    <a:pt x="1477" y="418"/>
                    <a:pt x="1477" y="418"/>
                    <a:pt x="1477" y="418"/>
                  </a:cubicBezTo>
                  <a:lnTo>
                    <a:pt x="1477" y="374"/>
                  </a:lnTo>
                  <a:close/>
                  <a:moveTo>
                    <a:pt x="987" y="373"/>
                  </a:moveTo>
                  <a:cubicBezTo>
                    <a:pt x="979" y="373"/>
                    <a:pt x="979" y="373"/>
                    <a:pt x="979" y="373"/>
                  </a:cubicBezTo>
                  <a:cubicBezTo>
                    <a:pt x="979" y="416"/>
                    <a:pt x="979" y="416"/>
                    <a:pt x="979" y="416"/>
                  </a:cubicBezTo>
                  <a:cubicBezTo>
                    <a:pt x="987" y="416"/>
                    <a:pt x="987" y="416"/>
                    <a:pt x="987" y="416"/>
                  </a:cubicBezTo>
                  <a:lnTo>
                    <a:pt x="987" y="373"/>
                  </a:lnTo>
                  <a:close/>
                  <a:moveTo>
                    <a:pt x="498" y="370"/>
                  </a:moveTo>
                  <a:cubicBezTo>
                    <a:pt x="490" y="370"/>
                    <a:pt x="490" y="370"/>
                    <a:pt x="490" y="370"/>
                  </a:cubicBezTo>
                  <a:cubicBezTo>
                    <a:pt x="490" y="414"/>
                    <a:pt x="490" y="414"/>
                    <a:pt x="490" y="414"/>
                  </a:cubicBezTo>
                  <a:cubicBezTo>
                    <a:pt x="498" y="414"/>
                    <a:pt x="498" y="414"/>
                    <a:pt x="498" y="414"/>
                  </a:cubicBezTo>
                  <a:lnTo>
                    <a:pt x="498" y="370"/>
                  </a:lnTo>
                  <a:close/>
                  <a:moveTo>
                    <a:pt x="1966" y="368"/>
                  </a:moveTo>
                  <a:cubicBezTo>
                    <a:pt x="1958" y="368"/>
                    <a:pt x="1958" y="368"/>
                    <a:pt x="1958" y="368"/>
                  </a:cubicBezTo>
                  <a:cubicBezTo>
                    <a:pt x="1958" y="412"/>
                    <a:pt x="1958" y="412"/>
                    <a:pt x="1958" y="412"/>
                  </a:cubicBezTo>
                  <a:cubicBezTo>
                    <a:pt x="1966" y="412"/>
                    <a:pt x="1966" y="412"/>
                    <a:pt x="1966" y="412"/>
                  </a:cubicBezTo>
                  <a:lnTo>
                    <a:pt x="1966" y="368"/>
                  </a:lnTo>
                  <a:close/>
                  <a:moveTo>
                    <a:pt x="1477" y="299"/>
                  </a:moveTo>
                  <a:cubicBezTo>
                    <a:pt x="1469" y="299"/>
                    <a:pt x="1469" y="299"/>
                    <a:pt x="1469" y="299"/>
                  </a:cubicBezTo>
                  <a:cubicBezTo>
                    <a:pt x="1469" y="343"/>
                    <a:pt x="1469" y="343"/>
                    <a:pt x="1469" y="343"/>
                  </a:cubicBezTo>
                  <a:cubicBezTo>
                    <a:pt x="1477" y="343"/>
                    <a:pt x="1477" y="343"/>
                    <a:pt x="1477" y="343"/>
                  </a:cubicBezTo>
                  <a:lnTo>
                    <a:pt x="1477" y="299"/>
                  </a:lnTo>
                  <a:close/>
                  <a:moveTo>
                    <a:pt x="987" y="297"/>
                  </a:moveTo>
                  <a:cubicBezTo>
                    <a:pt x="979" y="297"/>
                    <a:pt x="979" y="297"/>
                    <a:pt x="979" y="297"/>
                  </a:cubicBezTo>
                  <a:cubicBezTo>
                    <a:pt x="979" y="341"/>
                    <a:pt x="979" y="341"/>
                    <a:pt x="979" y="341"/>
                  </a:cubicBezTo>
                  <a:cubicBezTo>
                    <a:pt x="987" y="341"/>
                    <a:pt x="987" y="341"/>
                    <a:pt x="987" y="341"/>
                  </a:cubicBezTo>
                  <a:lnTo>
                    <a:pt x="987" y="297"/>
                  </a:lnTo>
                  <a:close/>
                  <a:moveTo>
                    <a:pt x="498" y="294"/>
                  </a:moveTo>
                  <a:cubicBezTo>
                    <a:pt x="490" y="294"/>
                    <a:pt x="490" y="294"/>
                    <a:pt x="490" y="294"/>
                  </a:cubicBezTo>
                  <a:cubicBezTo>
                    <a:pt x="490" y="338"/>
                    <a:pt x="490" y="338"/>
                    <a:pt x="490" y="338"/>
                  </a:cubicBezTo>
                  <a:cubicBezTo>
                    <a:pt x="498" y="338"/>
                    <a:pt x="498" y="338"/>
                    <a:pt x="498" y="338"/>
                  </a:cubicBezTo>
                  <a:lnTo>
                    <a:pt x="498" y="294"/>
                  </a:lnTo>
                  <a:close/>
                  <a:moveTo>
                    <a:pt x="1966" y="292"/>
                  </a:moveTo>
                  <a:cubicBezTo>
                    <a:pt x="1958" y="292"/>
                    <a:pt x="1958" y="292"/>
                    <a:pt x="1958" y="292"/>
                  </a:cubicBezTo>
                  <a:cubicBezTo>
                    <a:pt x="1958" y="336"/>
                    <a:pt x="1958" y="336"/>
                    <a:pt x="1958" y="336"/>
                  </a:cubicBezTo>
                  <a:cubicBezTo>
                    <a:pt x="1966" y="336"/>
                    <a:pt x="1966" y="336"/>
                    <a:pt x="1966" y="336"/>
                  </a:cubicBezTo>
                  <a:lnTo>
                    <a:pt x="1966" y="292"/>
                  </a:lnTo>
                  <a:close/>
                  <a:moveTo>
                    <a:pt x="1477" y="250"/>
                  </a:moveTo>
                  <a:cubicBezTo>
                    <a:pt x="1477" y="241"/>
                    <a:pt x="1476" y="231"/>
                    <a:pt x="1475" y="223"/>
                  </a:cubicBezTo>
                  <a:cubicBezTo>
                    <a:pt x="1467" y="223"/>
                    <a:pt x="1467" y="223"/>
                    <a:pt x="1467" y="223"/>
                  </a:cubicBezTo>
                  <a:cubicBezTo>
                    <a:pt x="1468" y="232"/>
                    <a:pt x="1469" y="241"/>
                    <a:pt x="1469" y="250"/>
                  </a:cubicBezTo>
                  <a:cubicBezTo>
                    <a:pt x="1469" y="267"/>
                    <a:pt x="1469" y="267"/>
                    <a:pt x="1469" y="267"/>
                  </a:cubicBezTo>
                  <a:cubicBezTo>
                    <a:pt x="1477" y="267"/>
                    <a:pt x="1477" y="267"/>
                    <a:pt x="1477" y="267"/>
                  </a:cubicBezTo>
                  <a:lnTo>
                    <a:pt x="1477" y="250"/>
                  </a:lnTo>
                  <a:close/>
                  <a:moveTo>
                    <a:pt x="987" y="250"/>
                  </a:moveTo>
                  <a:cubicBezTo>
                    <a:pt x="987" y="240"/>
                    <a:pt x="988" y="231"/>
                    <a:pt x="989" y="222"/>
                  </a:cubicBezTo>
                  <a:cubicBezTo>
                    <a:pt x="981" y="221"/>
                    <a:pt x="981" y="221"/>
                    <a:pt x="981" y="221"/>
                  </a:cubicBezTo>
                  <a:cubicBezTo>
                    <a:pt x="980" y="230"/>
                    <a:pt x="979" y="240"/>
                    <a:pt x="979" y="250"/>
                  </a:cubicBezTo>
                  <a:cubicBezTo>
                    <a:pt x="979" y="265"/>
                    <a:pt x="979" y="265"/>
                    <a:pt x="979" y="265"/>
                  </a:cubicBezTo>
                  <a:cubicBezTo>
                    <a:pt x="987" y="265"/>
                    <a:pt x="987" y="265"/>
                    <a:pt x="987" y="265"/>
                  </a:cubicBezTo>
                  <a:lnTo>
                    <a:pt x="987" y="250"/>
                  </a:lnTo>
                  <a:close/>
                  <a:moveTo>
                    <a:pt x="498" y="250"/>
                  </a:moveTo>
                  <a:cubicBezTo>
                    <a:pt x="498" y="239"/>
                    <a:pt x="497" y="228"/>
                    <a:pt x="496" y="218"/>
                  </a:cubicBezTo>
                  <a:cubicBezTo>
                    <a:pt x="488" y="219"/>
                    <a:pt x="488" y="219"/>
                    <a:pt x="488" y="219"/>
                  </a:cubicBezTo>
                  <a:cubicBezTo>
                    <a:pt x="489" y="229"/>
                    <a:pt x="490" y="239"/>
                    <a:pt x="490" y="250"/>
                  </a:cubicBezTo>
                  <a:cubicBezTo>
                    <a:pt x="490" y="262"/>
                    <a:pt x="490" y="262"/>
                    <a:pt x="490" y="262"/>
                  </a:cubicBezTo>
                  <a:cubicBezTo>
                    <a:pt x="498" y="262"/>
                    <a:pt x="498" y="262"/>
                    <a:pt x="498" y="262"/>
                  </a:cubicBezTo>
                  <a:lnTo>
                    <a:pt x="498" y="250"/>
                  </a:lnTo>
                  <a:close/>
                  <a:moveTo>
                    <a:pt x="1966" y="250"/>
                  </a:moveTo>
                  <a:cubicBezTo>
                    <a:pt x="1966" y="239"/>
                    <a:pt x="1967" y="228"/>
                    <a:pt x="1968" y="217"/>
                  </a:cubicBezTo>
                  <a:cubicBezTo>
                    <a:pt x="1960" y="216"/>
                    <a:pt x="1960" y="216"/>
                    <a:pt x="1960" y="216"/>
                  </a:cubicBezTo>
                  <a:cubicBezTo>
                    <a:pt x="1959" y="227"/>
                    <a:pt x="1958" y="238"/>
                    <a:pt x="1958" y="250"/>
                  </a:cubicBezTo>
                  <a:cubicBezTo>
                    <a:pt x="1958" y="260"/>
                    <a:pt x="1958" y="260"/>
                    <a:pt x="1958" y="260"/>
                  </a:cubicBezTo>
                  <a:cubicBezTo>
                    <a:pt x="1966" y="260"/>
                    <a:pt x="1966" y="260"/>
                    <a:pt x="1966" y="260"/>
                  </a:cubicBezTo>
                  <a:lnTo>
                    <a:pt x="1966" y="250"/>
                  </a:lnTo>
                  <a:close/>
                  <a:moveTo>
                    <a:pt x="2450" y="195"/>
                  </a:moveTo>
                  <a:cubicBezTo>
                    <a:pt x="2446" y="181"/>
                    <a:pt x="2442" y="166"/>
                    <a:pt x="2436" y="153"/>
                  </a:cubicBezTo>
                  <a:cubicBezTo>
                    <a:pt x="2429" y="156"/>
                    <a:pt x="2429" y="156"/>
                    <a:pt x="2429" y="156"/>
                  </a:cubicBezTo>
                  <a:cubicBezTo>
                    <a:pt x="2434" y="169"/>
                    <a:pt x="2439" y="183"/>
                    <a:pt x="2442" y="197"/>
                  </a:cubicBezTo>
                  <a:lnTo>
                    <a:pt x="2450" y="195"/>
                  </a:lnTo>
                  <a:close/>
                  <a:moveTo>
                    <a:pt x="28" y="154"/>
                  </a:moveTo>
                  <a:cubicBezTo>
                    <a:pt x="21" y="151"/>
                    <a:pt x="21" y="151"/>
                    <a:pt x="21" y="151"/>
                  </a:cubicBezTo>
                  <a:cubicBezTo>
                    <a:pt x="15" y="165"/>
                    <a:pt x="10" y="179"/>
                    <a:pt x="7" y="193"/>
                  </a:cubicBezTo>
                  <a:cubicBezTo>
                    <a:pt x="15" y="195"/>
                    <a:pt x="15" y="195"/>
                    <a:pt x="15" y="195"/>
                  </a:cubicBezTo>
                  <a:cubicBezTo>
                    <a:pt x="18" y="181"/>
                    <a:pt x="22" y="167"/>
                    <a:pt x="28" y="154"/>
                  </a:cubicBezTo>
                  <a:close/>
                  <a:moveTo>
                    <a:pt x="1470" y="191"/>
                  </a:moveTo>
                  <a:cubicBezTo>
                    <a:pt x="1466" y="176"/>
                    <a:pt x="1461" y="162"/>
                    <a:pt x="1455" y="148"/>
                  </a:cubicBezTo>
                  <a:cubicBezTo>
                    <a:pt x="1448" y="152"/>
                    <a:pt x="1448" y="152"/>
                    <a:pt x="1448" y="152"/>
                  </a:cubicBezTo>
                  <a:cubicBezTo>
                    <a:pt x="1454" y="165"/>
                    <a:pt x="1459" y="179"/>
                    <a:pt x="1462" y="193"/>
                  </a:cubicBezTo>
                  <a:lnTo>
                    <a:pt x="1470" y="191"/>
                  </a:lnTo>
                  <a:close/>
                  <a:moveTo>
                    <a:pt x="1009" y="150"/>
                  </a:moveTo>
                  <a:cubicBezTo>
                    <a:pt x="1001" y="147"/>
                    <a:pt x="1001" y="147"/>
                    <a:pt x="1001" y="147"/>
                  </a:cubicBezTo>
                  <a:cubicBezTo>
                    <a:pt x="995" y="160"/>
                    <a:pt x="990" y="174"/>
                    <a:pt x="987" y="189"/>
                  </a:cubicBezTo>
                  <a:cubicBezTo>
                    <a:pt x="995" y="191"/>
                    <a:pt x="995" y="191"/>
                    <a:pt x="995" y="191"/>
                  </a:cubicBezTo>
                  <a:cubicBezTo>
                    <a:pt x="998" y="177"/>
                    <a:pt x="1003" y="163"/>
                    <a:pt x="1009" y="150"/>
                  </a:cubicBezTo>
                  <a:close/>
                  <a:moveTo>
                    <a:pt x="490" y="186"/>
                  </a:moveTo>
                  <a:cubicBezTo>
                    <a:pt x="486" y="172"/>
                    <a:pt x="481" y="158"/>
                    <a:pt x="475" y="144"/>
                  </a:cubicBezTo>
                  <a:cubicBezTo>
                    <a:pt x="467" y="148"/>
                    <a:pt x="467" y="148"/>
                    <a:pt x="467" y="148"/>
                  </a:cubicBezTo>
                  <a:cubicBezTo>
                    <a:pt x="473" y="161"/>
                    <a:pt x="478" y="174"/>
                    <a:pt x="482" y="188"/>
                  </a:cubicBezTo>
                  <a:lnTo>
                    <a:pt x="490" y="186"/>
                  </a:lnTo>
                  <a:close/>
                  <a:moveTo>
                    <a:pt x="1990" y="146"/>
                  </a:moveTo>
                  <a:cubicBezTo>
                    <a:pt x="1982" y="142"/>
                    <a:pt x="1982" y="142"/>
                    <a:pt x="1982" y="142"/>
                  </a:cubicBezTo>
                  <a:cubicBezTo>
                    <a:pt x="1976" y="156"/>
                    <a:pt x="1971" y="170"/>
                    <a:pt x="1967" y="184"/>
                  </a:cubicBezTo>
                  <a:cubicBezTo>
                    <a:pt x="1975" y="186"/>
                    <a:pt x="1975" y="186"/>
                    <a:pt x="1975" y="186"/>
                  </a:cubicBezTo>
                  <a:cubicBezTo>
                    <a:pt x="1978" y="172"/>
                    <a:pt x="1983" y="159"/>
                    <a:pt x="1990" y="146"/>
                  </a:cubicBezTo>
                  <a:close/>
                  <a:moveTo>
                    <a:pt x="2422" y="124"/>
                  </a:moveTo>
                  <a:cubicBezTo>
                    <a:pt x="2414" y="111"/>
                    <a:pt x="2405" y="99"/>
                    <a:pt x="2396" y="88"/>
                  </a:cubicBezTo>
                  <a:cubicBezTo>
                    <a:pt x="2390" y="93"/>
                    <a:pt x="2390" y="93"/>
                    <a:pt x="2390" y="93"/>
                  </a:cubicBezTo>
                  <a:cubicBezTo>
                    <a:pt x="2399" y="104"/>
                    <a:pt x="2407" y="115"/>
                    <a:pt x="2415" y="128"/>
                  </a:cubicBezTo>
                  <a:lnTo>
                    <a:pt x="2422" y="124"/>
                  </a:lnTo>
                  <a:close/>
                  <a:moveTo>
                    <a:pt x="68" y="91"/>
                  </a:moveTo>
                  <a:cubicBezTo>
                    <a:pt x="62" y="86"/>
                    <a:pt x="62" y="86"/>
                    <a:pt x="62" y="86"/>
                  </a:cubicBezTo>
                  <a:cubicBezTo>
                    <a:pt x="52" y="97"/>
                    <a:pt x="43" y="109"/>
                    <a:pt x="35" y="122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50" y="114"/>
                    <a:pt x="58" y="102"/>
                    <a:pt x="68" y="91"/>
                  </a:cubicBezTo>
                  <a:close/>
                  <a:moveTo>
                    <a:pt x="1440" y="120"/>
                  </a:moveTo>
                  <a:cubicBezTo>
                    <a:pt x="1433" y="107"/>
                    <a:pt x="1424" y="95"/>
                    <a:pt x="1414" y="84"/>
                  </a:cubicBezTo>
                  <a:cubicBezTo>
                    <a:pt x="1408" y="89"/>
                    <a:pt x="1408" y="89"/>
                    <a:pt x="1408" y="89"/>
                  </a:cubicBezTo>
                  <a:cubicBezTo>
                    <a:pt x="1417" y="100"/>
                    <a:pt x="1426" y="112"/>
                    <a:pt x="1433" y="124"/>
                  </a:cubicBezTo>
                  <a:lnTo>
                    <a:pt x="1440" y="120"/>
                  </a:lnTo>
                  <a:close/>
                  <a:moveTo>
                    <a:pt x="1050" y="88"/>
                  </a:moveTo>
                  <a:cubicBezTo>
                    <a:pt x="1044" y="83"/>
                    <a:pt x="1044" y="83"/>
                    <a:pt x="1044" y="83"/>
                  </a:cubicBezTo>
                  <a:cubicBezTo>
                    <a:pt x="1034" y="94"/>
                    <a:pt x="1025" y="106"/>
                    <a:pt x="1017" y="118"/>
                  </a:cubicBezTo>
                  <a:cubicBezTo>
                    <a:pt x="1024" y="122"/>
                    <a:pt x="1024" y="122"/>
                    <a:pt x="1024" y="122"/>
                  </a:cubicBezTo>
                  <a:cubicBezTo>
                    <a:pt x="1031" y="110"/>
                    <a:pt x="1040" y="99"/>
                    <a:pt x="1050" y="88"/>
                  </a:cubicBezTo>
                  <a:close/>
                  <a:moveTo>
                    <a:pt x="459" y="116"/>
                  </a:moveTo>
                  <a:cubicBezTo>
                    <a:pt x="451" y="103"/>
                    <a:pt x="442" y="91"/>
                    <a:pt x="432" y="81"/>
                  </a:cubicBezTo>
                  <a:cubicBezTo>
                    <a:pt x="426" y="86"/>
                    <a:pt x="426" y="86"/>
                    <a:pt x="426" y="86"/>
                  </a:cubicBezTo>
                  <a:cubicBezTo>
                    <a:pt x="436" y="97"/>
                    <a:pt x="444" y="108"/>
                    <a:pt x="452" y="120"/>
                  </a:cubicBezTo>
                  <a:lnTo>
                    <a:pt x="459" y="116"/>
                  </a:lnTo>
                  <a:close/>
                  <a:moveTo>
                    <a:pt x="2031" y="85"/>
                  </a:moveTo>
                  <a:cubicBezTo>
                    <a:pt x="2026" y="79"/>
                    <a:pt x="2026" y="79"/>
                    <a:pt x="2026" y="79"/>
                  </a:cubicBezTo>
                  <a:cubicBezTo>
                    <a:pt x="2015" y="90"/>
                    <a:pt x="2006" y="102"/>
                    <a:pt x="1998" y="114"/>
                  </a:cubicBezTo>
                  <a:cubicBezTo>
                    <a:pt x="2005" y="119"/>
                    <a:pt x="2005" y="119"/>
                    <a:pt x="2005" y="119"/>
                  </a:cubicBezTo>
                  <a:cubicBezTo>
                    <a:pt x="2013" y="107"/>
                    <a:pt x="2022" y="95"/>
                    <a:pt x="2031" y="85"/>
                  </a:cubicBezTo>
                  <a:close/>
                  <a:moveTo>
                    <a:pt x="2373" y="64"/>
                  </a:moveTo>
                  <a:cubicBezTo>
                    <a:pt x="2362" y="54"/>
                    <a:pt x="2350" y="45"/>
                    <a:pt x="2337" y="38"/>
                  </a:cubicBezTo>
                  <a:cubicBezTo>
                    <a:pt x="2333" y="44"/>
                    <a:pt x="2333" y="44"/>
                    <a:pt x="2333" y="44"/>
                  </a:cubicBezTo>
                  <a:cubicBezTo>
                    <a:pt x="2345" y="52"/>
                    <a:pt x="2357" y="61"/>
                    <a:pt x="2368" y="70"/>
                  </a:cubicBezTo>
                  <a:lnTo>
                    <a:pt x="2373" y="64"/>
                  </a:lnTo>
                  <a:close/>
                  <a:moveTo>
                    <a:pt x="124" y="44"/>
                  </a:moveTo>
                  <a:cubicBezTo>
                    <a:pt x="120" y="37"/>
                    <a:pt x="120" y="37"/>
                    <a:pt x="120" y="37"/>
                  </a:cubicBezTo>
                  <a:cubicBezTo>
                    <a:pt x="108" y="44"/>
                    <a:pt x="96" y="53"/>
                    <a:pt x="84" y="63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101" y="60"/>
                    <a:pt x="112" y="51"/>
                    <a:pt x="124" y="44"/>
                  </a:cubicBezTo>
                  <a:close/>
                  <a:moveTo>
                    <a:pt x="1391" y="61"/>
                  </a:moveTo>
                  <a:cubicBezTo>
                    <a:pt x="1379" y="52"/>
                    <a:pt x="1367" y="43"/>
                    <a:pt x="1354" y="35"/>
                  </a:cubicBezTo>
                  <a:cubicBezTo>
                    <a:pt x="1350" y="42"/>
                    <a:pt x="1350" y="42"/>
                    <a:pt x="1350" y="42"/>
                  </a:cubicBezTo>
                  <a:cubicBezTo>
                    <a:pt x="1363" y="49"/>
                    <a:pt x="1375" y="58"/>
                    <a:pt x="1385" y="67"/>
                  </a:cubicBezTo>
                  <a:lnTo>
                    <a:pt x="1391" y="61"/>
                  </a:lnTo>
                  <a:close/>
                  <a:moveTo>
                    <a:pt x="1107" y="41"/>
                  </a:moveTo>
                  <a:cubicBezTo>
                    <a:pt x="1103" y="34"/>
                    <a:pt x="1103" y="34"/>
                    <a:pt x="1103" y="34"/>
                  </a:cubicBezTo>
                  <a:cubicBezTo>
                    <a:pt x="1090" y="42"/>
                    <a:pt x="1078" y="50"/>
                    <a:pt x="1067" y="60"/>
                  </a:cubicBezTo>
                  <a:cubicBezTo>
                    <a:pt x="1072" y="66"/>
                    <a:pt x="1072" y="66"/>
                    <a:pt x="1072" y="66"/>
                  </a:cubicBezTo>
                  <a:cubicBezTo>
                    <a:pt x="1083" y="57"/>
                    <a:pt x="1095" y="48"/>
                    <a:pt x="1107" y="41"/>
                  </a:cubicBezTo>
                  <a:close/>
                  <a:moveTo>
                    <a:pt x="408" y="58"/>
                  </a:moveTo>
                  <a:cubicBezTo>
                    <a:pt x="397" y="49"/>
                    <a:pt x="384" y="40"/>
                    <a:pt x="372" y="33"/>
                  </a:cubicBezTo>
                  <a:cubicBezTo>
                    <a:pt x="368" y="40"/>
                    <a:pt x="368" y="40"/>
                    <a:pt x="368" y="40"/>
                  </a:cubicBezTo>
                  <a:cubicBezTo>
                    <a:pt x="380" y="47"/>
                    <a:pt x="392" y="55"/>
                    <a:pt x="403" y="64"/>
                  </a:cubicBezTo>
                  <a:lnTo>
                    <a:pt x="408" y="58"/>
                  </a:lnTo>
                  <a:close/>
                  <a:moveTo>
                    <a:pt x="2090" y="39"/>
                  </a:moveTo>
                  <a:cubicBezTo>
                    <a:pt x="2086" y="32"/>
                    <a:pt x="2086" y="32"/>
                    <a:pt x="2086" y="32"/>
                  </a:cubicBezTo>
                  <a:cubicBezTo>
                    <a:pt x="2073" y="39"/>
                    <a:pt x="2061" y="48"/>
                    <a:pt x="2049" y="57"/>
                  </a:cubicBezTo>
                  <a:cubicBezTo>
                    <a:pt x="2054" y="63"/>
                    <a:pt x="2054" y="63"/>
                    <a:pt x="2054" y="63"/>
                  </a:cubicBezTo>
                  <a:cubicBezTo>
                    <a:pt x="2065" y="54"/>
                    <a:pt x="2077" y="46"/>
                    <a:pt x="2090" y="39"/>
                  </a:cubicBezTo>
                  <a:close/>
                  <a:moveTo>
                    <a:pt x="2309" y="23"/>
                  </a:moveTo>
                  <a:cubicBezTo>
                    <a:pt x="2295" y="16"/>
                    <a:pt x="2281" y="12"/>
                    <a:pt x="2267" y="8"/>
                  </a:cubicBezTo>
                  <a:cubicBezTo>
                    <a:pt x="2265" y="16"/>
                    <a:pt x="2265" y="16"/>
                    <a:pt x="2265" y="16"/>
                  </a:cubicBezTo>
                  <a:cubicBezTo>
                    <a:pt x="2279" y="19"/>
                    <a:pt x="2292" y="24"/>
                    <a:pt x="2305" y="30"/>
                  </a:cubicBezTo>
                  <a:lnTo>
                    <a:pt x="2309" y="23"/>
                  </a:lnTo>
                  <a:close/>
                  <a:moveTo>
                    <a:pt x="193" y="15"/>
                  </a:moveTo>
                  <a:cubicBezTo>
                    <a:pt x="191" y="8"/>
                    <a:pt x="191" y="8"/>
                    <a:pt x="191" y="8"/>
                  </a:cubicBezTo>
                  <a:cubicBezTo>
                    <a:pt x="177" y="11"/>
                    <a:pt x="163" y="16"/>
                    <a:pt x="149" y="22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65" y="23"/>
                    <a:pt x="179" y="19"/>
                    <a:pt x="193" y="15"/>
                  </a:cubicBezTo>
                  <a:close/>
                  <a:moveTo>
                    <a:pt x="1326" y="21"/>
                  </a:moveTo>
                  <a:cubicBezTo>
                    <a:pt x="1312" y="15"/>
                    <a:pt x="1298" y="10"/>
                    <a:pt x="1283" y="7"/>
                  </a:cubicBezTo>
                  <a:cubicBezTo>
                    <a:pt x="1281" y="15"/>
                    <a:pt x="1281" y="15"/>
                    <a:pt x="1281" y="15"/>
                  </a:cubicBezTo>
                  <a:cubicBezTo>
                    <a:pt x="1295" y="18"/>
                    <a:pt x="1309" y="22"/>
                    <a:pt x="1322" y="28"/>
                  </a:cubicBezTo>
                  <a:lnTo>
                    <a:pt x="1326" y="21"/>
                  </a:lnTo>
                  <a:close/>
                  <a:moveTo>
                    <a:pt x="1176" y="14"/>
                  </a:moveTo>
                  <a:cubicBezTo>
                    <a:pt x="1175" y="7"/>
                    <a:pt x="1175" y="7"/>
                    <a:pt x="1175" y="7"/>
                  </a:cubicBezTo>
                  <a:cubicBezTo>
                    <a:pt x="1160" y="10"/>
                    <a:pt x="1146" y="14"/>
                    <a:pt x="1132" y="20"/>
                  </a:cubicBezTo>
                  <a:cubicBezTo>
                    <a:pt x="1135" y="27"/>
                    <a:pt x="1135" y="27"/>
                    <a:pt x="1135" y="27"/>
                  </a:cubicBezTo>
                  <a:cubicBezTo>
                    <a:pt x="1149" y="22"/>
                    <a:pt x="1162" y="17"/>
                    <a:pt x="1176" y="14"/>
                  </a:cubicBezTo>
                  <a:close/>
                  <a:moveTo>
                    <a:pt x="342" y="19"/>
                  </a:moveTo>
                  <a:cubicBezTo>
                    <a:pt x="329" y="13"/>
                    <a:pt x="314" y="9"/>
                    <a:pt x="300" y="6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312" y="17"/>
                    <a:pt x="326" y="21"/>
                    <a:pt x="339" y="26"/>
                  </a:cubicBezTo>
                  <a:lnTo>
                    <a:pt x="342" y="19"/>
                  </a:lnTo>
                  <a:close/>
                  <a:moveTo>
                    <a:pt x="2160" y="13"/>
                  </a:moveTo>
                  <a:cubicBezTo>
                    <a:pt x="2158" y="6"/>
                    <a:pt x="2158" y="6"/>
                    <a:pt x="2158" y="6"/>
                  </a:cubicBezTo>
                  <a:cubicBezTo>
                    <a:pt x="2144" y="8"/>
                    <a:pt x="2129" y="13"/>
                    <a:pt x="2115" y="18"/>
                  </a:cubicBezTo>
                  <a:cubicBezTo>
                    <a:pt x="2118" y="26"/>
                    <a:pt x="2118" y="26"/>
                    <a:pt x="2118" y="26"/>
                  </a:cubicBezTo>
                  <a:cubicBezTo>
                    <a:pt x="2132" y="20"/>
                    <a:pt x="2146" y="16"/>
                    <a:pt x="2160" y="13"/>
                  </a:cubicBezTo>
                  <a:close/>
                  <a:moveTo>
                    <a:pt x="2235" y="2"/>
                  </a:moveTo>
                  <a:cubicBezTo>
                    <a:pt x="2226" y="1"/>
                    <a:pt x="2216" y="1"/>
                    <a:pt x="2207" y="1"/>
                  </a:cubicBezTo>
                  <a:cubicBezTo>
                    <a:pt x="2207" y="1"/>
                    <a:pt x="2207" y="1"/>
                    <a:pt x="2207" y="1"/>
                  </a:cubicBezTo>
                  <a:cubicBezTo>
                    <a:pt x="2201" y="1"/>
                    <a:pt x="2196" y="1"/>
                    <a:pt x="2190" y="1"/>
                  </a:cubicBezTo>
                  <a:cubicBezTo>
                    <a:pt x="2191" y="9"/>
                    <a:pt x="2191" y="9"/>
                    <a:pt x="2191" y="9"/>
                  </a:cubicBezTo>
                  <a:cubicBezTo>
                    <a:pt x="2196" y="9"/>
                    <a:pt x="2202" y="9"/>
                    <a:pt x="2207" y="9"/>
                  </a:cubicBezTo>
                  <a:cubicBezTo>
                    <a:pt x="2207" y="9"/>
                    <a:pt x="2207" y="9"/>
                    <a:pt x="2207" y="9"/>
                  </a:cubicBezTo>
                  <a:cubicBezTo>
                    <a:pt x="2216" y="9"/>
                    <a:pt x="2225" y="9"/>
                    <a:pt x="2234" y="10"/>
                  </a:cubicBezTo>
                  <a:lnTo>
                    <a:pt x="2235" y="2"/>
                  </a:lnTo>
                  <a:close/>
                  <a:moveTo>
                    <a:pt x="267" y="9"/>
                  </a:moveTo>
                  <a:cubicBezTo>
                    <a:pt x="268" y="1"/>
                    <a:pt x="268" y="1"/>
                    <a:pt x="268" y="1"/>
                  </a:cubicBezTo>
                  <a:cubicBezTo>
                    <a:pt x="253" y="0"/>
                    <a:pt x="238" y="1"/>
                    <a:pt x="223" y="2"/>
                  </a:cubicBezTo>
                  <a:cubicBezTo>
                    <a:pt x="224" y="10"/>
                    <a:pt x="224" y="10"/>
                    <a:pt x="224" y="10"/>
                  </a:cubicBezTo>
                  <a:cubicBezTo>
                    <a:pt x="238" y="9"/>
                    <a:pt x="253" y="8"/>
                    <a:pt x="267" y="9"/>
                  </a:cubicBezTo>
                  <a:close/>
                  <a:moveTo>
                    <a:pt x="1251" y="2"/>
                  </a:moveTo>
                  <a:cubicBezTo>
                    <a:pt x="1237" y="0"/>
                    <a:pt x="1221" y="0"/>
                    <a:pt x="1207" y="2"/>
                  </a:cubicBezTo>
                  <a:cubicBezTo>
                    <a:pt x="1207" y="10"/>
                    <a:pt x="1207" y="10"/>
                    <a:pt x="1207" y="10"/>
                  </a:cubicBezTo>
                  <a:cubicBezTo>
                    <a:pt x="1222" y="8"/>
                    <a:pt x="1236" y="8"/>
                    <a:pt x="1251" y="10"/>
                  </a:cubicBezTo>
                  <a:lnTo>
                    <a:pt x="1251" y="2"/>
                  </a:lnTo>
                  <a:close/>
                  <a:moveTo>
                    <a:pt x="9" y="228"/>
                  </a:moveTo>
                  <a:cubicBezTo>
                    <a:pt x="1" y="227"/>
                    <a:pt x="1" y="227"/>
                    <a:pt x="1" y="227"/>
                  </a:cubicBezTo>
                  <a:cubicBezTo>
                    <a:pt x="1" y="235"/>
                    <a:pt x="0" y="242"/>
                    <a:pt x="0" y="250"/>
                  </a:cubicBezTo>
                  <a:cubicBezTo>
                    <a:pt x="8" y="250"/>
                    <a:pt x="8" y="250"/>
                    <a:pt x="8" y="250"/>
                  </a:cubicBezTo>
                  <a:cubicBezTo>
                    <a:pt x="8" y="242"/>
                    <a:pt x="9" y="235"/>
                    <a:pt x="9" y="22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93863" y="2463800"/>
            <a:ext cx="1347788" cy="1350963"/>
            <a:chOff x="1693863" y="2463800"/>
            <a:chExt cx="1347788" cy="1350963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693863" y="2463800"/>
              <a:ext cx="1347788" cy="13509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992313" y="2962275"/>
              <a:ext cx="7630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" panose="020B0606030504020204" pitchFamily="34" charset="0"/>
                </a:rPr>
                <a:t>1996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19726" y="2463800"/>
            <a:ext cx="1347788" cy="1350963"/>
            <a:chOff x="5419726" y="2463800"/>
            <a:chExt cx="1347788" cy="1350963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5419726" y="2463800"/>
              <a:ext cx="1347788" cy="135096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718176" y="2962275"/>
              <a:ext cx="7630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" panose="020B0606030504020204" pitchFamily="34" charset="0"/>
                </a:rPr>
                <a:t>2009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145588" y="2463800"/>
            <a:ext cx="1347788" cy="1350963"/>
            <a:chOff x="9145588" y="2463800"/>
            <a:chExt cx="1347788" cy="1350963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9145588" y="2463800"/>
              <a:ext cx="1347788" cy="1350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9444038" y="2962275"/>
              <a:ext cx="7630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" panose="020B0606030504020204" pitchFamily="34" charset="0"/>
                </a:rPr>
                <a:t>2020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56001" y="4432300"/>
            <a:ext cx="1350963" cy="1352550"/>
            <a:chOff x="3556001" y="4432300"/>
            <a:chExt cx="1350963" cy="1352550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556001" y="4432300"/>
              <a:ext cx="1350963" cy="13525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833813" y="4930775"/>
              <a:ext cx="7630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" panose="020B0606030504020204" pitchFamily="34" charset="0"/>
                </a:rPr>
                <a:t>2003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81863" y="4432300"/>
            <a:ext cx="1350963" cy="1352550"/>
            <a:chOff x="7281863" y="4432300"/>
            <a:chExt cx="1350963" cy="1352550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7281863" y="4432300"/>
              <a:ext cx="1350963" cy="1352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580313" y="4930775"/>
              <a:ext cx="7630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>
                  <a:ln>
                    <a:noFill/>
                  </a:ln>
                  <a:solidFill>
                    <a:schemeClr val="bg2"/>
                  </a:solidFill>
                  <a:effectLst/>
                  <a:latin typeface="Open Sans" panose="020B0606030504020204" pitchFamily="34" charset="0"/>
                </a:rPr>
                <a:t>2015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18" name="Freeform 18"/>
          <p:cNvSpPr>
            <a:spLocks noEditPoints="1"/>
          </p:cNvSpPr>
          <p:nvPr/>
        </p:nvSpPr>
        <p:spPr bwMode="auto">
          <a:xfrm>
            <a:off x="7756526" y="2978150"/>
            <a:ext cx="400050" cy="452438"/>
          </a:xfrm>
          <a:custGeom>
            <a:avLst/>
            <a:gdLst>
              <a:gd name="T0" fmla="*/ 34 w 105"/>
              <a:gd name="T1" fmla="*/ 93 h 119"/>
              <a:gd name="T2" fmla="*/ 25 w 105"/>
              <a:gd name="T3" fmla="*/ 71 h 119"/>
              <a:gd name="T4" fmla="*/ 20 w 105"/>
              <a:gd name="T5" fmla="*/ 54 h 119"/>
              <a:gd name="T6" fmla="*/ 52 w 105"/>
              <a:gd name="T7" fmla="*/ 21 h 119"/>
              <a:gd name="T8" fmla="*/ 85 w 105"/>
              <a:gd name="T9" fmla="*/ 54 h 119"/>
              <a:gd name="T10" fmla="*/ 80 w 105"/>
              <a:gd name="T11" fmla="*/ 71 h 119"/>
              <a:gd name="T12" fmla="*/ 71 w 105"/>
              <a:gd name="T13" fmla="*/ 89 h 119"/>
              <a:gd name="T14" fmla="*/ 52 w 105"/>
              <a:gd name="T15" fmla="*/ 33 h 119"/>
              <a:gd name="T16" fmla="*/ 33 w 105"/>
              <a:gd name="T17" fmla="*/ 53 h 119"/>
              <a:gd name="T18" fmla="*/ 52 w 105"/>
              <a:gd name="T19" fmla="*/ 73 h 119"/>
              <a:gd name="T20" fmla="*/ 72 w 105"/>
              <a:gd name="T21" fmla="*/ 53 h 119"/>
              <a:gd name="T22" fmla="*/ 52 w 105"/>
              <a:gd name="T23" fmla="*/ 33 h 119"/>
              <a:gd name="T24" fmla="*/ 45 w 105"/>
              <a:gd name="T25" fmla="*/ 56 h 119"/>
              <a:gd name="T26" fmla="*/ 50 w 105"/>
              <a:gd name="T27" fmla="*/ 63 h 119"/>
              <a:gd name="T28" fmla="*/ 60 w 105"/>
              <a:gd name="T29" fmla="*/ 47 h 119"/>
              <a:gd name="T30" fmla="*/ 52 w 105"/>
              <a:gd name="T31" fmla="*/ 11 h 119"/>
              <a:gd name="T32" fmla="*/ 52 w 105"/>
              <a:gd name="T33" fmla="*/ 0 h 119"/>
              <a:gd name="T34" fmla="*/ 31 w 105"/>
              <a:gd name="T35" fmla="*/ 16 h 119"/>
              <a:gd name="T36" fmla="*/ 26 w 105"/>
              <a:gd name="T37" fmla="*/ 7 h 119"/>
              <a:gd name="T38" fmla="*/ 7 w 105"/>
              <a:gd name="T39" fmla="*/ 27 h 119"/>
              <a:gd name="T40" fmla="*/ 16 w 105"/>
              <a:gd name="T41" fmla="*/ 32 h 119"/>
              <a:gd name="T42" fmla="*/ 0 w 105"/>
              <a:gd name="T43" fmla="*/ 53 h 119"/>
              <a:gd name="T44" fmla="*/ 10 w 105"/>
              <a:gd name="T45" fmla="*/ 53 h 119"/>
              <a:gd name="T46" fmla="*/ 79 w 105"/>
              <a:gd name="T47" fmla="*/ 7 h 119"/>
              <a:gd name="T48" fmla="*/ 74 w 105"/>
              <a:gd name="T49" fmla="*/ 16 h 119"/>
              <a:gd name="T50" fmla="*/ 98 w 105"/>
              <a:gd name="T51" fmla="*/ 27 h 119"/>
              <a:gd name="T52" fmla="*/ 89 w 105"/>
              <a:gd name="T53" fmla="*/ 32 h 119"/>
              <a:gd name="T54" fmla="*/ 95 w 105"/>
              <a:gd name="T55" fmla="*/ 53 h 119"/>
              <a:gd name="T56" fmla="*/ 105 w 105"/>
              <a:gd name="T57" fmla="*/ 53 h 119"/>
              <a:gd name="T58" fmla="*/ 64 w 105"/>
              <a:gd name="T59" fmla="*/ 96 h 119"/>
              <a:gd name="T60" fmla="*/ 38 w 105"/>
              <a:gd name="T61" fmla="*/ 103 h 119"/>
              <a:gd name="T62" fmla="*/ 35 w 105"/>
              <a:gd name="T63" fmla="*/ 107 h 119"/>
              <a:gd name="T64" fmla="*/ 40 w 105"/>
              <a:gd name="T65" fmla="*/ 111 h 119"/>
              <a:gd name="T66" fmla="*/ 42 w 105"/>
              <a:gd name="T67" fmla="*/ 111 h 119"/>
              <a:gd name="T68" fmla="*/ 64 w 105"/>
              <a:gd name="T69" fmla="*/ 105 h 119"/>
              <a:gd name="T70" fmla="*/ 64 w 105"/>
              <a:gd name="T71" fmla="*/ 104 h 119"/>
              <a:gd name="T72" fmla="*/ 65 w 105"/>
              <a:gd name="T73" fmla="*/ 104 h 119"/>
              <a:gd name="T74" fmla="*/ 69 w 105"/>
              <a:gd name="T75" fmla="*/ 109 h 119"/>
              <a:gd name="T76" fmla="*/ 67 w 105"/>
              <a:gd name="T77" fmla="*/ 113 h 119"/>
              <a:gd name="T78" fmla="*/ 45 w 105"/>
              <a:gd name="T79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5" h="119">
                <a:moveTo>
                  <a:pt x="34" y="93"/>
                </a:moveTo>
                <a:cubicBezTo>
                  <a:pt x="34" y="87"/>
                  <a:pt x="32" y="82"/>
                  <a:pt x="25" y="71"/>
                </a:cubicBezTo>
                <a:cubicBezTo>
                  <a:pt x="22" y="66"/>
                  <a:pt x="20" y="60"/>
                  <a:pt x="20" y="54"/>
                </a:cubicBezTo>
                <a:cubicBezTo>
                  <a:pt x="20" y="35"/>
                  <a:pt x="34" y="21"/>
                  <a:pt x="52" y="21"/>
                </a:cubicBezTo>
                <a:cubicBezTo>
                  <a:pt x="70" y="21"/>
                  <a:pt x="85" y="35"/>
                  <a:pt x="85" y="54"/>
                </a:cubicBezTo>
                <a:cubicBezTo>
                  <a:pt x="85" y="60"/>
                  <a:pt x="83" y="66"/>
                  <a:pt x="80" y="71"/>
                </a:cubicBezTo>
                <a:cubicBezTo>
                  <a:pt x="74" y="80"/>
                  <a:pt x="72" y="85"/>
                  <a:pt x="71" y="89"/>
                </a:cubicBezTo>
                <a:moveTo>
                  <a:pt x="52" y="33"/>
                </a:moveTo>
                <a:cubicBezTo>
                  <a:pt x="42" y="33"/>
                  <a:pt x="33" y="42"/>
                  <a:pt x="33" y="53"/>
                </a:cubicBezTo>
                <a:cubicBezTo>
                  <a:pt x="33" y="64"/>
                  <a:pt x="42" y="73"/>
                  <a:pt x="52" y="73"/>
                </a:cubicBezTo>
                <a:cubicBezTo>
                  <a:pt x="63" y="73"/>
                  <a:pt x="72" y="64"/>
                  <a:pt x="72" y="53"/>
                </a:cubicBezTo>
                <a:cubicBezTo>
                  <a:pt x="72" y="42"/>
                  <a:pt x="63" y="33"/>
                  <a:pt x="52" y="33"/>
                </a:cubicBezTo>
                <a:close/>
                <a:moveTo>
                  <a:pt x="45" y="56"/>
                </a:moveTo>
                <a:cubicBezTo>
                  <a:pt x="50" y="63"/>
                  <a:pt x="50" y="63"/>
                  <a:pt x="50" y="63"/>
                </a:cubicBezTo>
                <a:cubicBezTo>
                  <a:pt x="60" y="47"/>
                  <a:pt x="60" y="47"/>
                  <a:pt x="60" y="47"/>
                </a:cubicBezTo>
                <a:moveTo>
                  <a:pt x="52" y="11"/>
                </a:moveTo>
                <a:cubicBezTo>
                  <a:pt x="52" y="0"/>
                  <a:pt x="52" y="0"/>
                  <a:pt x="52" y="0"/>
                </a:cubicBezTo>
                <a:moveTo>
                  <a:pt x="31" y="16"/>
                </a:moveTo>
                <a:cubicBezTo>
                  <a:pt x="26" y="7"/>
                  <a:pt x="26" y="7"/>
                  <a:pt x="26" y="7"/>
                </a:cubicBezTo>
                <a:moveTo>
                  <a:pt x="7" y="27"/>
                </a:moveTo>
                <a:cubicBezTo>
                  <a:pt x="16" y="32"/>
                  <a:pt x="16" y="32"/>
                  <a:pt x="16" y="32"/>
                </a:cubicBezTo>
                <a:moveTo>
                  <a:pt x="0" y="53"/>
                </a:moveTo>
                <a:cubicBezTo>
                  <a:pt x="10" y="53"/>
                  <a:pt x="10" y="53"/>
                  <a:pt x="10" y="53"/>
                </a:cubicBezTo>
                <a:moveTo>
                  <a:pt x="79" y="7"/>
                </a:moveTo>
                <a:cubicBezTo>
                  <a:pt x="74" y="16"/>
                  <a:pt x="74" y="16"/>
                  <a:pt x="74" y="16"/>
                </a:cubicBezTo>
                <a:moveTo>
                  <a:pt x="98" y="27"/>
                </a:moveTo>
                <a:cubicBezTo>
                  <a:pt x="89" y="32"/>
                  <a:pt x="89" y="32"/>
                  <a:pt x="89" y="32"/>
                </a:cubicBezTo>
                <a:moveTo>
                  <a:pt x="95" y="53"/>
                </a:moveTo>
                <a:cubicBezTo>
                  <a:pt x="105" y="53"/>
                  <a:pt x="105" y="53"/>
                  <a:pt x="105" y="53"/>
                </a:cubicBezTo>
                <a:moveTo>
                  <a:pt x="64" y="96"/>
                </a:moveTo>
                <a:cubicBezTo>
                  <a:pt x="64" y="96"/>
                  <a:pt x="38" y="103"/>
                  <a:pt x="38" y="103"/>
                </a:cubicBezTo>
                <a:cubicBezTo>
                  <a:pt x="37" y="103"/>
                  <a:pt x="35" y="105"/>
                  <a:pt x="35" y="107"/>
                </a:cubicBezTo>
                <a:cubicBezTo>
                  <a:pt x="35" y="109"/>
                  <a:pt x="37" y="111"/>
                  <a:pt x="40" y="111"/>
                </a:cubicBezTo>
                <a:cubicBezTo>
                  <a:pt x="40" y="111"/>
                  <a:pt x="42" y="111"/>
                  <a:pt x="42" y="111"/>
                </a:cubicBezTo>
                <a:cubicBezTo>
                  <a:pt x="64" y="105"/>
                  <a:pt x="64" y="105"/>
                  <a:pt x="64" y="105"/>
                </a:cubicBezTo>
                <a:cubicBezTo>
                  <a:pt x="64" y="104"/>
                  <a:pt x="64" y="104"/>
                  <a:pt x="6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8" y="104"/>
                  <a:pt x="69" y="106"/>
                  <a:pt x="69" y="109"/>
                </a:cubicBezTo>
                <a:cubicBezTo>
                  <a:pt x="69" y="111"/>
                  <a:pt x="68" y="112"/>
                  <a:pt x="67" y="113"/>
                </a:cubicBezTo>
                <a:cubicBezTo>
                  <a:pt x="45" y="119"/>
                  <a:pt x="45" y="119"/>
                  <a:pt x="45" y="119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3986213" y="3008313"/>
            <a:ext cx="490538" cy="392113"/>
          </a:xfrm>
          <a:custGeom>
            <a:avLst/>
            <a:gdLst>
              <a:gd name="T0" fmla="*/ 129 w 129"/>
              <a:gd name="T1" fmla="*/ 103 h 103"/>
              <a:gd name="T2" fmla="*/ 0 w 129"/>
              <a:gd name="T3" fmla="*/ 103 h 103"/>
              <a:gd name="T4" fmla="*/ 31 w 129"/>
              <a:gd name="T5" fmla="*/ 75 h 103"/>
              <a:gd name="T6" fmla="*/ 14 w 129"/>
              <a:gd name="T7" fmla="*/ 75 h 103"/>
              <a:gd name="T8" fmla="*/ 14 w 129"/>
              <a:gd name="T9" fmla="*/ 103 h 103"/>
              <a:gd name="T10" fmla="*/ 31 w 129"/>
              <a:gd name="T11" fmla="*/ 103 h 103"/>
              <a:gd name="T12" fmla="*/ 31 w 129"/>
              <a:gd name="T13" fmla="*/ 75 h 103"/>
              <a:gd name="T14" fmla="*/ 59 w 129"/>
              <a:gd name="T15" fmla="*/ 48 h 103"/>
              <a:gd name="T16" fmla="*/ 42 w 129"/>
              <a:gd name="T17" fmla="*/ 48 h 103"/>
              <a:gd name="T18" fmla="*/ 42 w 129"/>
              <a:gd name="T19" fmla="*/ 103 h 103"/>
              <a:gd name="T20" fmla="*/ 59 w 129"/>
              <a:gd name="T21" fmla="*/ 103 h 103"/>
              <a:gd name="T22" fmla="*/ 59 w 129"/>
              <a:gd name="T23" fmla="*/ 48 h 103"/>
              <a:gd name="T24" fmla="*/ 87 w 129"/>
              <a:gd name="T25" fmla="*/ 60 h 103"/>
              <a:gd name="T26" fmla="*/ 69 w 129"/>
              <a:gd name="T27" fmla="*/ 60 h 103"/>
              <a:gd name="T28" fmla="*/ 69 w 129"/>
              <a:gd name="T29" fmla="*/ 103 h 103"/>
              <a:gd name="T30" fmla="*/ 87 w 129"/>
              <a:gd name="T31" fmla="*/ 103 h 103"/>
              <a:gd name="T32" fmla="*/ 87 w 129"/>
              <a:gd name="T33" fmla="*/ 60 h 103"/>
              <a:gd name="T34" fmla="*/ 115 w 129"/>
              <a:gd name="T35" fmla="*/ 32 h 103"/>
              <a:gd name="T36" fmla="*/ 97 w 129"/>
              <a:gd name="T37" fmla="*/ 32 h 103"/>
              <a:gd name="T38" fmla="*/ 97 w 129"/>
              <a:gd name="T39" fmla="*/ 103 h 103"/>
              <a:gd name="T40" fmla="*/ 115 w 129"/>
              <a:gd name="T41" fmla="*/ 103 h 103"/>
              <a:gd name="T42" fmla="*/ 115 w 129"/>
              <a:gd name="T43" fmla="*/ 32 h 103"/>
              <a:gd name="T44" fmla="*/ 23 w 129"/>
              <a:gd name="T45" fmla="*/ 45 h 103"/>
              <a:gd name="T46" fmla="*/ 18 w 129"/>
              <a:gd name="T47" fmla="*/ 50 h 103"/>
              <a:gd name="T48" fmla="*/ 23 w 129"/>
              <a:gd name="T49" fmla="*/ 55 h 103"/>
              <a:gd name="T50" fmla="*/ 28 w 129"/>
              <a:gd name="T51" fmla="*/ 50 h 103"/>
              <a:gd name="T52" fmla="*/ 23 w 129"/>
              <a:gd name="T53" fmla="*/ 45 h 103"/>
              <a:gd name="T54" fmla="*/ 50 w 129"/>
              <a:gd name="T55" fmla="*/ 18 h 103"/>
              <a:gd name="T56" fmla="*/ 45 w 129"/>
              <a:gd name="T57" fmla="*/ 23 h 103"/>
              <a:gd name="T58" fmla="*/ 50 w 129"/>
              <a:gd name="T59" fmla="*/ 28 h 103"/>
              <a:gd name="T60" fmla="*/ 55 w 129"/>
              <a:gd name="T61" fmla="*/ 23 h 103"/>
              <a:gd name="T62" fmla="*/ 50 w 129"/>
              <a:gd name="T63" fmla="*/ 18 h 103"/>
              <a:gd name="T64" fmla="*/ 78 w 129"/>
              <a:gd name="T65" fmla="*/ 32 h 103"/>
              <a:gd name="T66" fmla="*/ 73 w 129"/>
              <a:gd name="T67" fmla="*/ 37 h 103"/>
              <a:gd name="T68" fmla="*/ 78 w 129"/>
              <a:gd name="T69" fmla="*/ 42 h 103"/>
              <a:gd name="T70" fmla="*/ 83 w 129"/>
              <a:gd name="T71" fmla="*/ 37 h 103"/>
              <a:gd name="T72" fmla="*/ 78 w 129"/>
              <a:gd name="T73" fmla="*/ 32 h 103"/>
              <a:gd name="T74" fmla="*/ 106 w 129"/>
              <a:gd name="T75" fmla="*/ 0 h 103"/>
              <a:gd name="T76" fmla="*/ 101 w 129"/>
              <a:gd name="T77" fmla="*/ 5 h 103"/>
              <a:gd name="T78" fmla="*/ 106 w 129"/>
              <a:gd name="T79" fmla="*/ 10 h 103"/>
              <a:gd name="T80" fmla="*/ 111 w 129"/>
              <a:gd name="T81" fmla="*/ 5 h 103"/>
              <a:gd name="T82" fmla="*/ 106 w 129"/>
              <a:gd name="T83" fmla="*/ 0 h 103"/>
              <a:gd name="T84" fmla="*/ 82 w 129"/>
              <a:gd name="T85" fmla="*/ 33 h 103"/>
              <a:gd name="T86" fmla="*/ 103 w 129"/>
              <a:gd name="T87" fmla="*/ 9 h 103"/>
              <a:gd name="T88" fmla="*/ 55 w 129"/>
              <a:gd name="T89" fmla="*/ 26 h 103"/>
              <a:gd name="T90" fmla="*/ 74 w 129"/>
              <a:gd name="T91" fmla="*/ 34 h 103"/>
              <a:gd name="T92" fmla="*/ 47 w 129"/>
              <a:gd name="T93" fmla="*/ 27 h 103"/>
              <a:gd name="T94" fmla="*/ 26 w 129"/>
              <a:gd name="T95" fmla="*/ 4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9" h="103">
                <a:moveTo>
                  <a:pt x="129" y="103"/>
                </a:moveTo>
                <a:cubicBezTo>
                  <a:pt x="0" y="103"/>
                  <a:pt x="0" y="103"/>
                  <a:pt x="0" y="103"/>
                </a:cubicBezTo>
                <a:moveTo>
                  <a:pt x="31" y="75"/>
                </a:moveTo>
                <a:cubicBezTo>
                  <a:pt x="14" y="75"/>
                  <a:pt x="14" y="75"/>
                  <a:pt x="14" y="75"/>
                </a:cubicBezTo>
                <a:cubicBezTo>
                  <a:pt x="14" y="103"/>
                  <a:pt x="14" y="103"/>
                  <a:pt x="14" y="103"/>
                </a:cubicBezTo>
                <a:cubicBezTo>
                  <a:pt x="31" y="103"/>
                  <a:pt x="31" y="103"/>
                  <a:pt x="31" y="103"/>
                </a:cubicBezTo>
                <a:lnTo>
                  <a:pt x="31" y="75"/>
                </a:lnTo>
                <a:close/>
                <a:moveTo>
                  <a:pt x="59" y="48"/>
                </a:moveTo>
                <a:cubicBezTo>
                  <a:pt x="42" y="48"/>
                  <a:pt x="42" y="48"/>
                  <a:pt x="42" y="48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59" y="103"/>
                  <a:pt x="59" y="103"/>
                  <a:pt x="59" y="103"/>
                </a:cubicBezTo>
                <a:lnTo>
                  <a:pt x="59" y="48"/>
                </a:lnTo>
                <a:close/>
                <a:moveTo>
                  <a:pt x="87" y="60"/>
                </a:moveTo>
                <a:cubicBezTo>
                  <a:pt x="69" y="60"/>
                  <a:pt x="69" y="60"/>
                  <a:pt x="69" y="60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87" y="103"/>
                  <a:pt x="87" y="103"/>
                  <a:pt x="87" y="103"/>
                </a:cubicBezTo>
                <a:lnTo>
                  <a:pt x="87" y="60"/>
                </a:lnTo>
                <a:close/>
                <a:moveTo>
                  <a:pt x="115" y="32"/>
                </a:moveTo>
                <a:cubicBezTo>
                  <a:pt x="97" y="32"/>
                  <a:pt x="97" y="32"/>
                  <a:pt x="97" y="32"/>
                </a:cubicBezTo>
                <a:cubicBezTo>
                  <a:pt x="97" y="103"/>
                  <a:pt x="97" y="103"/>
                  <a:pt x="97" y="103"/>
                </a:cubicBezTo>
                <a:cubicBezTo>
                  <a:pt x="115" y="103"/>
                  <a:pt x="115" y="103"/>
                  <a:pt x="115" y="103"/>
                </a:cubicBezTo>
                <a:lnTo>
                  <a:pt x="115" y="32"/>
                </a:lnTo>
                <a:close/>
                <a:moveTo>
                  <a:pt x="23" y="45"/>
                </a:moveTo>
                <a:cubicBezTo>
                  <a:pt x="20" y="45"/>
                  <a:pt x="18" y="47"/>
                  <a:pt x="18" y="50"/>
                </a:cubicBezTo>
                <a:cubicBezTo>
                  <a:pt x="18" y="53"/>
                  <a:pt x="20" y="55"/>
                  <a:pt x="23" y="55"/>
                </a:cubicBezTo>
                <a:cubicBezTo>
                  <a:pt x="25" y="55"/>
                  <a:pt x="28" y="53"/>
                  <a:pt x="28" y="50"/>
                </a:cubicBezTo>
                <a:cubicBezTo>
                  <a:pt x="28" y="47"/>
                  <a:pt x="25" y="45"/>
                  <a:pt x="23" y="45"/>
                </a:cubicBezTo>
                <a:close/>
                <a:moveTo>
                  <a:pt x="50" y="18"/>
                </a:moveTo>
                <a:cubicBezTo>
                  <a:pt x="48" y="18"/>
                  <a:pt x="45" y="21"/>
                  <a:pt x="45" y="23"/>
                </a:cubicBezTo>
                <a:cubicBezTo>
                  <a:pt x="45" y="26"/>
                  <a:pt x="48" y="28"/>
                  <a:pt x="50" y="28"/>
                </a:cubicBezTo>
                <a:cubicBezTo>
                  <a:pt x="53" y="28"/>
                  <a:pt x="55" y="26"/>
                  <a:pt x="55" y="23"/>
                </a:cubicBezTo>
                <a:cubicBezTo>
                  <a:pt x="55" y="21"/>
                  <a:pt x="53" y="18"/>
                  <a:pt x="50" y="18"/>
                </a:cubicBezTo>
                <a:close/>
                <a:moveTo>
                  <a:pt x="78" y="32"/>
                </a:moveTo>
                <a:cubicBezTo>
                  <a:pt x="75" y="32"/>
                  <a:pt x="73" y="34"/>
                  <a:pt x="73" y="37"/>
                </a:cubicBezTo>
                <a:cubicBezTo>
                  <a:pt x="73" y="39"/>
                  <a:pt x="75" y="42"/>
                  <a:pt x="78" y="42"/>
                </a:cubicBezTo>
                <a:cubicBezTo>
                  <a:pt x="81" y="42"/>
                  <a:pt x="83" y="39"/>
                  <a:pt x="83" y="37"/>
                </a:cubicBezTo>
                <a:cubicBezTo>
                  <a:pt x="83" y="34"/>
                  <a:pt x="81" y="32"/>
                  <a:pt x="78" y="32"/>
                </a:cubicBezTo>
                <a:close/>
                <a:moveTo>
                  <a:pt x="106" y="0"/>
                </a:moveTo>
                <a:cubicBezTo>
                  <a:pt x="103" y="0"/>
                  <a:pt x="101" y="2"/>
                  <a:pt x="101" y="5"/>
                </a:cubicBezTo>
                <a:cubicBezTo>
                  <a:pt x="101" y="8"/>
                  <a:pt x="103" y="10"/>
                  <a:pt x="106" y="10"/>
                </a:cubicBezTo>
                <a:cubicBezTo>
                  <a:pt x="109" y="10"/>
                  <a:pt x="111" y="8"/>
                  <a:pt x="111" y="5"/>
                </a:cubicBezTo>
                <a:cubicBezTo>
                  <a:pt x="111" y="2"/>
                  <a:pt x="109" y="0"/>
                  <a:pt x="106" y="0"/>
                </a:cubicBezTo>
                <a:close/>
                <a:moveTo>
                  <a:pt x="82" y="33"/>
                </a:moveTo>
                <a:cubicBezTo>
                  <a:pt x="103" y="9"/>
                  <a:pt x="103" y="9"/>
                  <a:pt x="103" y="9"/>
                </a:cubicBezTo>
                <a:moveTo>
                  <a:pt x="55" y="26"/>
                </a:moveTo>
                <a:cubicBezTo>
                  <a:pt x="74" y="34"/>
                  <a:pt x="74" y="34"/>
                  <a:pt x="74" y="34"/>
                </a:cubicBezTo>
                <a:moveTo>
                  <a:pt x="47" y="27"/>
                </a:moveTo>
                <a:cubicBezTo>
                  <a:pt x="26" y="46"/>
                  <a:pt x="26" y="46"/>
                  <a:pt x="26" y="46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20"/>
          <p:cNvSpPr>
            <a:spLocks noEditPoints="1"/>
          </p:cNvSpPr>
          <p:nvPr/>
        </p:nvSpPr>
        <p:spPr bwMode="auto">
          <a:xfrm>
            <a:off x="5873751" y="4729163"/>
            <a:ext cx="441325" cy="457200"/>
          </a:xfrm>
          <a:custGeom>
            <a:avLst/>
            <a:gdLst>
              <a:gd name="T0" fmla="*/ 43 w 116"/>
              <a:gd name="T1" fmla="*/ 12 h 120"/>
              <a:gd name="T2" fmla="*/ 102 w 116"/>
              <a:gd name="T3" fmla="*/ 48 h 120"/>
              <a:gd name="T4" fmla="*/ 116 w 116"/>
              <a:gd name="T5" fmla="*/ 77 h 120"/>
              <a:gd name="T6" fmla="*/ 104 w 116"/>
              <a:gd name="T7" fmla="*/ 77 h 120"/>
              <a:gd name="T8" fmla="*/ 104 w 116"/>
              <a:gd name="T9" fmla="*/ 97 h 120"/>
              <a:gd name="T10" fmla="*/ 98 w 116"/>
              <a:gd name="T11" fmla="*/ 103 h 120"/>
              <a:gd name="T12" fmla="*/ 84 w 116"/>
              <a:gd name="T13" fmla="*/ 103 h 120"/>
              <a:gd name="T14" fmla="*/ 84 w 116"/>
              <a:gd name="T15" fmla="*/ 120 h 120"/>
              <a:gd name="T16" fmla="*/ 31 w 116"/>
              <a:gd name="T17" fmla="*/ 120 h 120"/>
              <a:gd name="T18" fmla="*/ 31 w 116"/>
              <a:gd name="T19" fmla="*/ 102 h 120"/>
              <a:gd name="T20" fmla="*/ 25 w 116"/>
              <a:gd name="T21" fmla="*/ 90 h 120"/>
              <a:gd name="T22" fmla="*/ 65 w 116"/>
              <a:gd name="T23" fmla="*/ 54 h 120"/>
              <a:gd name="T24" fmla="*/ 65 w 116"/>
              <a:gd name="T25" fmla="*/ 46 h 120"/>
              <a:gd name="T26" fmla="*/ 56 w 116"/>
              <a:gd name="T27" fmla="*/ 42 h 120"/>
              <a:gd name="T28" fmla="*/ 54 w 116"/>
              <a:gd name="T29" fmla="*/ 39 h 120"/>
              <a:gd name="T30" fmla="*/ 58 w 116"/>
              <a:gd name="T31" fmla="*/ 30 h 120"/>
              <a:gd name="T32" fmla="*/ 52 w 116"/>
              <a:gd name="T33" fmla="*/ 24 h 120"/>
              <a:gd name="T34" fmla="*/ 43 w 116"/>
              <a:gd name="T35" fmla="*/ 28 h 120"/>
              <a:gd name="T36" fmla="*/ 40 w 116"/>
              <a:gd name="T37" fmla="*/ 27 h 120"/>
              <a:gd name="T38" fmla="*/ 36 w 116"/>
              <a:gd name="T39" fmla="*/ 17 h 120"/>
              <a:gd name="T40" fmla="*/ 28 w 116"/>
              <a:gd name="T41" fmla="*/ 17 h 120"/>
              <a:gd name="T42" fmla="*/ 25 w 116"/>
              <a:gd name="T43" fmla="*/ 27 h 120"/>
              <a:gd name="T44" fmla="*/ 21 w 116"/>
              <a:gd name="T45" fmla="*/ 28 h 120"/>
              <a:gd name="T46" fmla="*/ 12 w 116"/>
              <a:gd name="T47" fmla="*/ 24 h 120"/>
              <a:gd name="T48" fmla="*/ 7 w 116"/>
              <a:gd name="T49" fmla="*/ 30 h 120"/>
              <a:gd name="T50" fmla="*/ 11 w 116"/>
              <a:gd name="T51" fmla="*/ 39 h 120"/>
              <a:gd name="T52" fmla="*/ 9 w 116"/>
              <a:gd name="T53" fmla="*/ 42 h 120"/>
              <a:gd name="T54" fmla="*/ 0 w 116"/>
              <a:gd name="T55" fmla="*/ 46 h 120"/>
              <a:gd name="T56" fmla="*/ 0 w 116"/>
              <a:gd name="T57" fmla="*/ 54 h 120"/>
              <a:gd name="T58" fmla="*/ 9 w 116"/>
              <a:gd name="T59" fmla="*/ 58 h 120"/>
              <a:gd name="T60" fmla="*/ 11 w 116"/>
              <a:gd name="T61" fmla="*/ 61 h 120"/>
              <a:gd name="T62" fmla="*/ 7 w 116"/>
              <a:gd name="T63" fmla="*/ 70 h 120"/>
              <a:gd name="T64" fmla="*/ 12 w 116"/>
              <a:gd name="T65" fmla="*/ 76 h 120"/>
              <a:gd name="T66" fmla="*/ 21 w 116"/>
              <a:gd name="T67" fmla="*/ 72 h 120"/>
              <a:gd name="T68" fmla="*/ 25 w 116"/>
              <a:gd name="T69" fmla="*/ 73 h 120"/>
              <a:gd name="T70" fmla="*/ 28 w 116"/>
              <a:gd name="T71" fmla="*/ 82 h 120"/>
              <a:gd name="T72" fmla="*/ 36 w 116"/>
              <a:gd name="T73" fmla="*/ 82 h 120"/>
              <a:gd name="T74" fmla="*/ 40 w 116"/>
              <a:gd name="T75" fmla="*/ 73 h 120"/>
              <a:gd name="T76" fmla="*/ 43 w 116"/>
              <a:gd name="T77" fmla="*/ 72 h 120"/>
              <a:gd name="T78" fmla="*/ 52 w 116"/>
              <a:gd name="T79" fmla="*/ 76 h 120"/>
              <a:gd name="T80" fmla="*/ 58 w 116"/>
              <a:gd name="T81" fmla="*/ 70 h 120"/>
              <a:gd name="T82" fmla="*/ 54 w 116"/>
              <a:gd name="T83" fmla="*/ 61 h 120"/>
              <a:gd name="T84" fmla="*/ 56 w 116"/>
              <a:gd name="T85" fmla="*/ 58 h 120"/>
              <a:gd name="T86" fmla="*/ 65 w 116"/>
              <a:gd name="T87" fmla="*/ 54 h 120"/>
              <a:gd name="T88" fmla="*/ 32 w 116"/>
              <a:gd name="T89" fmla="*/ 36 h 120"/>
              <a:gd name="T90" fmla="*/ 19 w 116"/>
              <a:gd name="T91" fmla="*/ 50 h 120"/>
              <a:gd name="T92" fmla="*/ 32 w 116"/>
              <a:gd name="T93" fmla="*/ 64 h 120"/>
              <a:gd name="T94" fmla="*/ 46 w 116"/>
              <a:gd name="T95" fmla="*/ 50 h 120"/>
              <a:gd name="T96" fmla="*/ 32 w 116"/>
              <a:gd name="T97" fmla="*/ 36 h 120"/>
              <a:gd name="T98" fmla="*/ 84 w 116"/>
              <a:gd name="T99" fmla="*/ 103 h 120"/>
              <a:gd name="T100" fmla="*/ 77 w 116"/>
              <a:gd name="T101" fmla="*/ 103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6" h="120">
                <a:moveTo>
                  <a:pt x="43" y="12"/>
                </a:moveTo>
                <a:cubicBezTo>
                  <a:pt x="108" y="0"/>
                  <a:pt x="102" y="48"/>
                  <a:pt x="102" y="48"/>
                </a:cubicBezTo>
                <a:cubicBezTo>
                  <a:pt x="116" y="77"/>
                  <a:pt x="116" y="77"/>
                  <a:pt x="116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4" y="97"/>
                  <a:pt x="104" y="97"/>
                  <a:pt x="104" y="97"/>
                </a:cubicBezTo>
                <a:cubicBezTo>
                  <a:pt x="104" y="100"/>
                  <a:pt x="101" y="103"/>
                  <a:pt x="98" y="103"/>
                </a:cubicBezTo>
                <a:cubicBezTo>
                  <a:pt x="84" y="103"/>
                  <a:pt x="84" y="103"/>
                  <a:pt x="84" y="103"/>
                </a:cubicBezTo>
                <a:cubicBezTo>
                  <a:pt x="84" y="120"/>
                  <a:pt x="84" y="120"/>
                  <a:pt x="84" y="120"/>
                </a:cubicBezTo>
                <a:moveTo>
                  <a:pt x="31" y="120"/>
                </a:moveTo>
                <a:cubicBezTo>
                  <a:pt x="31" y="102"/>
                  <a:pt x="31" y="102"/>
                  <a:pt x="31" y="102"/>
                </a:cubicBezTo>
                <a:cubicBezTo>
                  <a:pt x="25" y="90"/>
                  <a:pt x="25" y="90"/>
                  <a:pt x="25" y="90"/>
                </a:cubicBezTo>
                <a:moveTo>
                  <a:pt x="65" y="54"/>
                </a:moveTo>
                <a:cubicBezTo>
                  <a:pt x="65" y="46"/>
                  <a:pt x="65" y="46"/>
                  <a:pt x="65" y="46"/>
                </a:cubicBezTo>
                <a:cubicBezTo>
                  <a:pt x="56" y="42"/>
                  <a:pt x="56" y="42"/>
                  <a:pt x="56" y="42"/>
                </a:cubicBezTo>
                <a:cubicBezTo>
                  <a:pt x="55" y="41"/>
                  <a:pt x="55" y="40"/>
                  <a:pt x="54" y="39"/>
                </a:cubicBezTo>
                <a:cubicBezTo>
                  <a:pt x="58" y="30"/>
                  <a:pt x="58" y="30"/>
                  <a:pt x="58" y="30"/>
                </a:cubicBezTo>
                <a:cubicBezTo>
                  <a:pt x="52" y="24"/>
                  <a:pt x="52" y="24"/>
                  <a:pt x="52" y="24"/>
                </a:cubicBezTo>
                <a:cubicBezTo>
                  <a:pt x="43" y="28"/>
                  <a:pt x="43" y="28"/>
                  <a:pt x="43" y="28"/>
                </a:cubicBezTo>
                <a:cubicBezTo>
                  <a:pt x="42" y="28"/>
                  <a:pt x="41" y="27"/>
                  <a:pt x="40" y="27"/>
                </a:cubicBezTo>
                <a:cubicBezTo>
                  <a:pt x="36" y="17"/>
                  <a:pt x="36" y="17"/>
                  <a:pt x="36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5" y="27"/>
                  <a:pt x="25" y="27"/>
                  <a:pt x="25" y="27"/>
                </a:cubicBezTo>
                <a:cubicBezTo>
                  <a:pt x="24" y="27"/>
                  <a:pt x="23" y="28"/>
                  <a:pt x="21" y="28"/>
                </a:cubicBezTo>
                <a:cubicBezTo>
                  <a:pt x="12" y="24"/>
                  <a:pt x="12" y="24"/>
                  <a:pt x="12" y="24"/>
                </a:cubicBezTo>
                <a:cubicBezTo>
                  <a:pt x="7" y="30"/>
                  <a:pt x="7" y="30"/>
                  <a:pt x="7" y="30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40"/>
                  <a:pt x="10" y="41"/>
                  <a:pt x="9" y="42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4"/>
                  <a:pt x="0" y="54"/>
                  <a:pt x="0" y="54"/>
                </a:cubicBezTo>
                <a:cubicBezTo>
                  <a:pt x="9" y="58"/>
                  <a:pt x="9" y="58"/>
                  <a:pt x="9" y="58"/>
                </a:cubicBezTo>
                <a:cubicBezTo>
                  <a:pt x="10" y="59"/>
                  <a:pt x="10" y="60"/>
                  <a:pt x="11" y="61"/>
                </a:cubicBezTo>
                <a:cubicBezTo>
                  <a:pt x="7" y="70"/>
                  <a:pt x="7" y="70"/>
                  <a:pt x="7" y="70"/>
                </a:cubicBezTo>
                <a:cubicBezTo>
                  <a:pt x="12" y="76"/>
                  <a:pt x="12" y="76"/>
                  <a:pt x="12" y="76"/>
                </a:cubicBezTo>
                <a:cubicBezTo>
                  <a:pt x="21" y="72"/>
                  <a:pt x="21" y="72"/>
                  <a:pt x="21" y="72"/>
                </a:cubicBezTo>
                <a:cubicBezTo>
                  <a:pt x="23" y="72"/>
                  <a:pt x="24" y="73"/>
                  <a:pt x="25" y="73"/>
                </a:cubicBezTo>
                <a:cubicBezTo>
                  <a:pt x="28" y="82"/>
                  <a:pt x="28" y="82"/>
                  <a:pt x="28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40" y="73"/>
                  <a:pt x="40" y="73"/>
                  <a:pt x="40" y="73"/>
                </a:cubicBezTo>
                <a:cubicBezTo>
                  <a:pt x="41" y="73"/>
                  <a:pt x="42" y="72"/>
                  <a:pt x="43" y="72"/>
                </a:cubicBezTo>
                <a:cubicBezTo>
                  <a:pt x="52" y="76"/>
                  <a:pt x="52" y="76"/>
                  <a:pt x="52" y="76"/>
                </a:cubicBezTo>
                <a:cubicBezTo>
                  <a:pt x="58" y="70"/>
                  <a:pt x="58" y="70"/>
                  <a:pt x="58" y="70"/>
                </a:cubicBezTo>
                <a:cubicBezTo>
                  <a:pt x="54" y="61"/>
                  <a:pt x="54" y="61"/>
                  <a:pt x="54" y="61"/>
                </a:cubicBezTo>
                <a:cubicBezTo>
                  <a:pt x="55" y="60"/>
                  <a:pt x="55" y="59"/>
                  <a:pt x="56" y="58"/>
                </a:cubicBezTo>
                <a:lnTo>
                  <a:pt x="65" y="54"/>
                </a:lnTo>
                <a:close/>
                <a:moveTo>
                  <a:pt x="32" y="36"/>
                </a:moveTo>
                <a:cubicBezTo>
                  <a:pt x="25" y="36"/>
                  <a:pt x="19" y="42"/>
                  <a:pt x="19" y="50"/>
                </a:cubicBezTo>
                <a:cubicBezTo>
                  <a:pt x="19" y="57"/>
                  <a:pt x="25" y="64"/>
                  <a:pt x="32" y="64"/>
                </a:cubicBezTo>
                <a:cubicBezTo>
                  <a:pt x="40" y="64"/>
                  <a:pt x="46" y="57"/>
                  <a:pt x="46" y="50"/>
                </a:cubicBezTo>
                <a:cubicBezTo>
                  <a:pt x="46" y="42"/>
                  <a:pt x="40" y="36"/>
                  <a:pt x="32" y="36"/>
                </a:cubicBezTo>
                <a:close/>
                <a:moveTo>
                  <a:pt x="84" y="103"/>
                </a:moveTo>
                <a:cubicBezTo>
                  <a:pt x="77" y="103"/>
                  <a:pt x="77" y="103"/>
                  <a:pt x="77" y="103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21"/>
          <p:cNvSpPr>
            <a:spLocks noEditPoints="1"/>
          </p:cNvSpPr>
          <p:nvPr/>
        </p:nvSpPr>
        <p:spPr bwMode="auto">
          <a:xfrm>
            <a:off x="9648826" y="4783138"/>
            <a:ext cx="342900" cy="403225"/>
          </a:xfrm>
          <a:custGeom>
            <a:avLst/>
            <a:gdLst>
              <a:gd name="T0" fmla="*/ 216 w 216"/>
              <a:gd name="T1" fmla="*/ 103 h 254"/>
              <a:gd name="T2" fmla="*/ 216 w 216"/>
              <a:gd name="T3" fmla="*/ 254 h 254"/>
              <a:gd name="T4" fmla="*/ 0 w 216"/>
              <a:gd name="T5" fmla="*/ 254 h 254"/>
              <a:gd name="T6" fmla="*/ 0 w 216"/>
              <a:gd name="T7" fmla="*/ 103 h 254"/>
              <a:gd name="T8" fmla="*/ 216 w 216"/>
              <a:gd name="T9" fmla="*/ 254 h 254"/>
              <a:gd name="T10" fmla="*/ 108 w 216"/>
              <a:gd name="T11" fmla="*/ 180 h 254"/>
              <a:gd name="T12" fmla="*/ 0 w 216"/>
              <a:gd name="T13" fmla="*/ 254 h 254"/>
              <a:gd name="T14" fmla="*/ 216 w 216"/>
              <a:gd name="T15" fmla="*/ 103 h 254"/>
              <a:gd name="T16" fmla="*/ 144 w 216"/>
              <a:gd name="T17" fmla="*/ 180 h 254"/>
              <a:gd name="T18" fmla="*/ 0 w 216"/>
              <a:gd name="T19" fmla="*/ 103 h 254"/>
              <a:gd name="T20" fmla="*/ 72 w 216"/>
              <a:gd name="T21" fmla="*/ 180 h 254"/>
              <a:gd name="T22" fmla="*/ 189 w 216"/>
              <a:gd name="T23" fmla="*/ 98 h 254"/>
              <a:gd name="T24" fmla="*/ 189 w 216"/>
              <a:gd name="T25" fmla="*/ 45 h 254"/>
              <a:gd name="T26" fmla="*/ 141 w 216"/>
              <a:gd name="T27" fmla="*/ 0 h 254"/>
              <a:gd name="T28" fmla="*/ 26 w 216"/>
              <a:gd name="T29" fmla="*/ 0 h 254"/>
              <a:gd name="T30" fmla="*/ 26 w 216"/>
              <a:gd name="T31" fmla="*/ 98 h 254"/>
              <a:gd name="T32" fmla="*/ 189 w 216"/>
              <a:gd name="T33" fmla="*/ 45 h 254"/>
              <a:gd name="T34" fmla="*/ 141 w 216"/>
              <a:gd name="T35" fmla="*/ 0 h 254"/>
              <a:gd name="T36" fmla="*/ 141 w 216"/>
              <a:gd name="T37" fmla="*/ 45 h 254"/>
              <a:gd name="T38" fmla="*/ 189 w 216"/>
              <a:gd name="T39" fmla="*/ 45 h 254"/>
              <a:gd name="T40" fmla="*/ 72 w 216"/>
              <a:gd name="T41" fmla="*/ 74 h 254"/>
              <a:gd name="T42" fmla="*/ 48 w 216"/>
              <a:gd name="T43" fmla="*/ 74 h 254"/>
              <a:gd name="T44" fmla="*/ 161 w 216"/>
              <a:gd name="T45" fmla="*/ 74 h 254"/>
              <a:gd name="T46" fmla="*/ 93 w 216"/>
              <a:gd name="T47" fmla="*/ 74 h 254"/>
              <a:gd name="T48" fmla="*/ 48 w 216"/>
              <a:gd name="T49" fmla="*/ 98 h 254"/>
              <a:gd name="T50" fmla="*/ 110 w 216"/>
              <a:gd name="T51" fmla="*/ 98 h 254"/>
              <a:gd name="T52" fmla="*/ 161 w 216"/>
              <a:gd name="T53" fmla="*/ 98 h 254"/>
              <a:gd name="T54" fmla="*/ 137 w 216"/>
              <a:gd name="T55" fmla="*/ 98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6" h="254">
                <a:moveTo>
                  <a:pt x="216" y="103"/>
                </a:moveTo>
                <a:lnTo>
                  <a:pt x="216" y="254"/>
                </a:lnTo>
                <a:lnTo>
                  <a:pt x="0" y="254"/>
                </a:lnTo>
                <a:lnTo>
                  <a:pt x="0" y="103"/>
                </a:lnTo>
                <a:moveTo>
                  <a:pt x="216" y="254"/>
                </a:moveTo>
                <a:lnTo>
                  <a:pt x="108" y="180"/>
                </a:lnTo>
                <a:lnTo>
                  <a:pt x="0" y="254"/>
                </a:lnTo>
                <a:moveTo>
                  <a:pt x="216" y="103"/>
                </a:moveTo>
                <a:lnTo>
                  <a:pt x="144" y="180"/>
                </a:lnTo>
                <a:moveTo>
                  <a:pt x="0" y="103"/>
                </a:moveTo>
                <a:lnTo>
                  <a:pt x="72" y="180"/>
                </a:lnTo>
                <a:moveTo>
                  <a:pt x="189" y="98"/>
                </a:moveTo>
                <a:lnTo>
                  <a:pt x="189" y="45"/>
                </a:lnTo>
                <a:moveTo>
                  <a:pt x="141" y="0"/>
                </a:moveTo>
                <a:lnTo>
                  <a:pt x="26" y="0"/>
                </a:lnTo>
                <a:lnTo>
                  <a:pt x="26" y="98"/>
                </a:lnTo>
                <a:moveTo>
                  <a:pt x="189" y="45"/>
                </a:moveTo>
                <a:lnTo>
                  <a:pt x="141" y="0"/>
                </a:lnTo>
                <a:lnTo>
                  <a:pt x="141" y="45"/>
                </a:lnTo>
                <a:lnTo>
                  <a:pt x="189" y="45"/>
                </a:lnTo>
                <a:moveTo>
                  <a:pt x="72" y="74"/>
                </a:moveTo>
                <a:lnTo>
                  <a:pt x="48" y="74"/>
                </a:lnTo>
                <a:moveTo>
                  <a:pt x="161" y="74"/>
                </a:moveTo>
                <a:lnTo>
                  <a:pt x="93" y="74"/>
                </a:lnTo>
                <a:moveTo>
                  <a:pt x="48" y="98"/>
                </a:moveTo>
                <a:lnTo>
                  <a:pt x="110" y="98"/>
                </a:lnTo>
                <a:moveTo>
                  <a:pt x="161" y="98"/>
                </a:moveTo>
                <a:lnTo>
                  <a:pt x="137" y="98"/>
                </a:ln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2139951" y="4783138"/>
            <a:ext cx="460375" cy="403225"/>
          </a:xfrm>
          <a:custGeom>
            <a:avLst/>
            <a:gdLst>
              <a:gd name="T0" fmla="*/ 19 w 121"/>
              <a:gd name="T1" fmla="*/ 58 h 106"/>
              <a:gd name="T2" fmla="*/ 12 w 121"/>
              <a:gd name="T3" fmla="*/ 46 h 106"/>
              <a:gd name="T4" fmla="*/ 14 w 121"/>
              <a:gd name="T5" fmla="*/ 40 h 106"/>
              <a:gd name="T6" fmla="*/ 15 w 121"/>
              <a:gd name="T7" fmla="*/ 39 h 106"/>
              <a:gd name="T8" fmla="*/ 22 w 121"/>
              <a:gd name="T9" fmla="*/ 40 h 106"/>
              <a:gd name="T10" fmla="*/ 39 w 121"/>
              <a:gd name="T11" fmla="*/ 68 h 106"/>
              <a:gd name="T12" fmla="*/ 39 w 121"/>
              <a:gd name="T13" fmla="*/ 89 h 106"/>
              <a:gd name="T14" fmla="*/ 19 w 121"/>
              <a:gd name="T15" fmla="*/ 89 h 106"/>
              <a:gd name="T16" fmla="*/ 19 w 121"/>
              <a:gd name="T17" fmla="*/ 81 h 106"/>
              <a:gd name="T18" fmla="*/ 0 w 121"/>
              <a:gd name="T19" fmla="*/ 60 h 106"/>
              <a:gd name="T20" fmla="*/ 0 w 121"/>
              <a:gd name="T21" fmla="*/ 18 h 106"/>
              <a:gd name="T22" fmla="*/ 4 w 121"/>
              <a:gd name="T23" fmla="*/ 13 h 106"/>
              <a:gd name="T24" fmla="*/ 4 w 121"/>
              <a:gd name="T25" fmla="*/ 13 h 106"/>
              <a:gd name="T26" fmla="*/ 9 w 121"/>
              <a:gd name="T27" fmla="*/ 18 h 106"/>
              <a:gd name="T28" fmla="*/ 9 w 121"/>
              <a:gd name="T29" fmla="*/ 35 h 106"/>
              <a:gd name="T30" fmla="*/ 45 w 121"/>
              <a:gd name="T31" fmla="*/ 106 h 106"/>
              <a:gd name="T32" fmla="*/ 45 w 121"/>
              <a:gd name="T33" fmla="*/ 89 h 106"/>
              <a:gd name="T34" fmla="*/ 14 w 121"/>
              <a:gd name="T35" fmla="*/ 89 h 106"/>
              <a:gd name="T36" fmla="*/ 14 w 121"/>
              <a:gd name="T37" fmla="*/ 106 h 106"/>
              <a:gd name="T38" fmla="*/ 101 w 121"/>
              <a:gd name="T39" fmla="*/ 58 h 106"/>
              <a:gd name="T40" fmla="*/ 108 w 121"/>
              <a:gd name="T41" fmla="*/ 46 h 106"/>
              <a:gd name="T42" fmla="*/ 107 w 121"/>
              <a:gd name="T43" fmla="*/ 40 h 106"/>
              <a:gd name="T44" fmla="*/ 105 w 121"/>
              <a:gd name="T45" fmla="*/ 39 h 106"/>
              <a:gd name="T46" fmla="*/ 98 w 121"/>
              <a:gd name="T47" fmla="*/ 40 h 106"/>
              <a:gd name="T48" fmla="*/ 81 w 121"/>
              <a:gd name="T49" fmla="*/ 68 h 106"/>
              <a:gd name="T50" fmla="*/ 81 w 121"/>
              <a:gd name="T51" fmla="*/ 89 h 106"/>
              <a:gd name="T52" fmla="*/ 101 w 121"/>
              <a:gd name="T53" fmla="*/ 89 h 106"/>
              <a:gd name="T54" fmla="*/ 101 w 121"/>
              <a:gd name="T55" fmla="*/ 81 h 106"/>
              <a:gd name="T56" fmla="*/ 121 w 121"/>
              <a:gd name="T57" fmla="*/ 60 h 106"/>
              <a:gd name="T58" fmla="*/ 121 w 121"/>
              <a:gd name="T59" fmla="*/ 18 h 106"/>
              <a:gd name="T60" fmla="*/ 116 w 121"/>
              <a:gd name="T61" fmla="*/ 13 h 106"/>
              <a:gd name="T62" fmla="*/ 116 w 121"/>
              <a:gd name="T63" fmla="*/ 13 h 106"/>
              <a:gd name="T64" fmla="*/ 111 w 121"/>
              <a:gd name="T65" fmla="*/ 18 h 106"/>
              <a:gd name="T66" fmla="*/ 111 w 121"/>
              <a:gd name="T67" fmla="*/ 35 h 106"/>
              <a:gd name="T68" fmla="*/ 106 w 121"/>
              <a:gd name="T69" fmla="*/ 106 h 106"/>
              <a:gd name="T70" fmla="*/ 106 w 121"/>
              <a:gd name="T71" fmla="*/ 89 h 106"/>
              <a:gd name="T72" fmla="*/ 75 w 121"/>
              <a:gd name="T73" fmla="*/ 89 h 106"/>
              <a:gd name="T74" fmla="*/ 75 w 121"/>
              <a:gd name="T75" fmla="*/ 106 h 106"/>
              <a:gd name="T76" fmla="*/ 60 w 121"/>
              <a:gd name="T77" fmla="*/ 0 h 106"/>
              <a:gd name="T78" fmla="*/ 33 w 121"/>
              <a:gd name="T79" fmla="*/ 28 h 106"/>
              <a:gd name="T80" fmla="*/ 60 w 121"/>
              <a:gd name="T81" fmla="*/ 55 h 106"/>
              <a:gd name="T82" fmla="*/ 88 w 121"/>
              <a:gd name="T83" fmla="*/ 28 h 106"/>
              <a:gd name="T84" fmla="*/ 60 w 121"/>
              <a:gd name="T85" fmla="*/ 0 h 106"/>
              <a:gd name="T86" fmla="*/ 53 w 121"/>
              <a:gd name="T87" fmla="*/ 37 h 106"/>
              <a:gd name="T88" fmla="*/ 60 w 121"/>
              <a:gd name="T89" fmla="*/ 41 h 106"/>
              <a:gd name="T90" fmla="*/ 68 w 121"/>
              <a:gd name="T91" fmla="*/ 35 h 106"/>
              <a:gd name="T92" fmla="*/ 60 w 121"/>
              <a:gd name="T93" fmla="*/ 28 h 106"/>
              <a:gd name="T94" fmla="*/ 53 w 121"/>
              <a:gd name="T95" fmla="*/ 21 h 106"/>
              <a:gd name="T96" fmla="*/ 60 w 121"/>
              <a:gd name="T97" fmla="*/ 14 h 106"/>
              <a:gd name="T98" fmla="*/ 67 w 121"/>
              <a:gd name="T99" fmla="*/ 19 h 106"/>
              <a:gd name="T100" fmla="*/ 60 w 121"/>
              <a:gd name="T101" fmla="*/ 14 h 106"/>
              <a:gd name="T102" fmla="*/ 60 w 121"/>
              <a:gd name="T103" fmla="*/ 10 h 106"/>
              <a:gd name="T104" fmla="*/ 60 w 121"/>
              <a:gd name="T105" fmla="*/ 45 h 106"/>
              <a:gd name="T106" fmla="*/ 60 w 121"/>
              <a:gd name="T107" fmla="*/ 4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" h="106">
                <a:moveTo>
                  <a:pt x="19" y="58"/>
                </a:moveTo>
                <a:cubicBezTo>
                  <a:pt x="12" y="46"/>
                  <a:pt x="12" y="46"/>
                  <a:pt x="12" y="46"/>
                </a:cubicBezTo>
                <a:cubicBezTo>
                  <a:pt x="11" y="44"/>
                  <a:pt x="12" y="41"/>
                  <a:pt x="14" y="40"/>
                </a:cubicBezTo>
                <a:cubicBezTo>
                  <a:pt x="15" y="39"/>
                  <a:pt x="15" y="39"/>
                  <a:pt x="15" y="39"/>
                </a:cubicBezTo>
                <a:cubicBezTo>
                  <a:pt x="17" y="37"/>
                  <a:pt x="20" y="38"/>
                  <a:pt x="22" y="40"/>
                </a:cubicBezTo>
                <a:cubicBezTo>
                  <a:pt x="39" y="68"/>
                  <a:pt x="39" y="68"/>
                  <a:pt x="39" y="68"/>
                </a:cubicBezTo>
                <a:cubicBezTo>
                  <a:pt x="39" y="89"/>
                  <a:pt x="39" y="89"/>
                  <a:pt x="39" y="89"/>
                </a:cubicBezTo>
                <a:cubicBezTo>
                  <a:pt x="19" y="89"/>
                  <a:pt x="19" y="89"/>
                  <a:pt x="19" y="89"/>
                </a:cubicBezTo>
                <a:cubicBezTo>
                  <a:pt x="19" y="81"/>
                  <a:pt x="19" y="81"/>
                  <a:pt x="19" y="81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2" y="13"/>
                  <a:pt x="4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7" y="13"/>
                  <a:pt x="9" y="15"/>
                  <a:pt x="9" y="18"/>
                </a:cubicBezTo>
                <a:cubicBezTo>
                  <a:pt x="9" y="35"/>
                  <a:pt x="9" y="35"/>
                  <a:pt x="9" y="35"/>
                </a:cubicBezTo>
                <a:moveTo>
                  <a:pt x="45" y="106"/>
                </a:moveTo>
                <a:cubicBezTo>
                  <a:pt x="45" y="89"/>
                  <a:pt x="45" y="89"/>
                  <a:pt x="45" y="89"/>
                </a:cubicBezTo>
                <a:cubicBezTo>
                  <a:pt x="14" y="89"/>
                  <a:pt x="14" y="89"/>
                  <a:pt x="14" y="89"/>
                </a:cubicBezTo>
                <a:cubicBezTo>
                  <a:pt x="14" y="106"/>
                  <a:pt x="14" y="106"/>
                  <a:pt x="14" y="106"/>
                </a:cubicBezTo>
                <a:moveTo>
                  <a:pt x="101" y="58"/>
                </a:moveTo>
                <a:cubicBezTo>
                  <a:pt x="108" y="46"/>
                  <a:pt x="108" y="46"/>
                  <a:pt x="108" y="46"/>
                </a:cubicBezTo>
                <a:cubicBezTo>
                  <a:pt x="109" y="44"/>
                  <a:pt x="109" y="41"/>
                  <a:pt x="107" y="40"/>
                </a:cubicBezTo>
                <a:cubicBezTo>
                  <a:pt x="105" y="39"/>
                  <a:pt x="105" y="39"/>
                  <a:pt x="105" y="39"/>
                </a:cubicBezTo>
                <a:cubicBezTo>
                  <a:pt x="103" y="37"/>
                  <a:pt x="100" y="38"/>
                  <a:pt x="98" y="40"/>
                </a:cubicBezTo>
                <a:cubicBezTo>
                  <a:pt x="81" y="68"/>
                  <a:pt x="81" y="68"/>
                  <a:pt x="81" y="68"/>
                </a:cubicBezTo>
                <a:cubicBezTo>
                  <a:pt x="81" y="89"/>
                  <a:pt x="81" y="89"/>
                  <a:pt x="8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81"/>
                  <a:pt x="101" y="81"/>
                  <a:pt x="101" y="81"/>
                </a:cubicBezTo>
                <a:cubicBezTo>
                  <a:pt x="121" y="60"/>
                  <a:pt x="121" y="60"/>
                  <a:pt x="121" y="60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5"/>
                  <a:pt x="118" y="13"/>
                  <a:pt x="116" y="13"/>
                </a:cubicBezTo>
                <a:cubicBezTo>
                  <a:pt x="116" y="13"/>
                  <a:pt x="116" y="13"/>
                  <a:pt x="116" y="13"/>
                </a:cubicBezTo>
                <a:cubicBezTo>
                  <a:pt x="113" y="13"/>
                  <a:pt x="111" y="15"/>
                  <a:pt x="111" y="18"/>
                </a:cubicBezTo>
                <a:cubicBezTo>
                  <a:pt x="111" y="35"/>
                  <a:pt x="111" y="35"/>
                  <a:pt x="111" y="35"/>
                </a:cubicBezTo>
                <a:moveTo>
                  <a:pt x="106" y="106"/>
                </a:moveTo>
                <a:cubicBezTo>
                  <a:pt x="106" y="89"/>
                  <a:pt x="106" y="89"/>
                  <a:pt x="106" y="89"/>
                </a:cubicBezTo>
                <a:cubicBezTo>
                  <a:pt x="75" y="89"/>
                  <a:pt x="75" y="89"/>
                  <a:pt x="75" y="89"/>
                </a:cubicBezTo>
                <a:cubicBezTo>
                  <a:pt x="75" y="106"/>
                  <a:pt x="75" y="106"/>
                  <a:pt x="75" y="106"/>
                </a:cubicBezTo>
                <a:moveTo>
                  <a:pt x="60" y="0"/>
                </a:moveTo>
                <a:cubicBezTo>
                  <a:pt x="45" y="0"/>
                  <a:pt x="33" y="12"/>
                  <a:pt x="33" y="28"/>
                </a:cubicBezTo>
                <a:cubicBezTo>
                  <a:pt x="33" y="43"/>
                  <a:pt x="45" y="55"/>
                  <a:pt x="60" y="55"/>
                </a:cubicBezTo>
                <a:cubicBezTo>
                  <a:pt x="75" y="55"/>
                  <a:pt x="88" y="43"/>
                  <a:pt x="88" y="28"/>
                </a:cubicBezTo>
                <a:cubicBezTo>
                  <a:pt x="88" y="12"/>
                  <a:pt x="75" y="0"/>
                  <a:pt x="60" y="0"/>
                </a:cubicBezTo>
                <a:close/>
                <a:moveTo>
                  <a:pt x="53" y="37"/>
                </a:moveTo>
                <a:cubicBezTo>
                  <a:pt x="54" y="39"/>
                  <a:pt x="57" y="41"/>
                  <a:pt x="60" y="41"/>
                </a:cubicBezTo>
                <a:cubicBezTo>
                  <a:pt x="64" y="41"/>
                  <a:pt x="68" y="38"/>
                  <a:pt x="68" y="35"/>
                </a:cubicBezTo>
                <a:cubicBezTo>
                  <a:pt x="68" y="31"/>
                  <a:pt x="64" y="28"/>
                  <a:pt x="60" y="28"/>
                </a:cubicBezTo>
                <a:cubicBezTo>
                  <a:pt x="56" y="27"/>
                  <a:pt x="53" y="25"/>
                  <a:pt x="53" y="21"/>
                </a:cubicBezTo>
                <a:cubicBezTo>
                  <a:pt x="53" y="17"/>
                  <a:pt x="56" y="14"/>
                  <a:pt x="60" y="14"/>
                </a:cubicBezTo>
                <a:cubicBezTo>
                  <a:pt x="63" y="14"/>
                  <a:pt x="66" y="16"/>
                  <a:pt x="67" y="19"/>
                </a:cubicBezTo>
                <a:moveTo>
                  <a:pt x="60" y="14"/>
                </a:moveTo>
                <a:cubicBezTo>
                  <a:pt x="60" y="10"/>
                  <a:pt x="60" y="10"/>
                  <a:pt x="60" y="10"/>
                </a:cubicBezTo>
                <a:moveTo>
                  <a:pt x="60" y="45"/>
                </a:moveTo>
                <a:cubicBezTo>
                  <a:pt x="60" y="41"/>
                  <a:pt x="60" y="41"/>
                  <a:pt x="60" y="4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3887863" y="396875"/>
            <a:ext cx="441627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TIMELINE INFOGRAPHIC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9178" y="5206090"/>
            <a:ext cx="1296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47461" y="5206090"/>
            <a:ext cx="1296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</a:t>
            </a:r>
            <a:endParaRPr lang="ru-RU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9205914" y="5206090"/>
            <a:ext cx="1296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</a:t>
            </a:r>
            <a:endParaRPr lang="ru-RU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3577339" y="3456592"/>
            <a:ext cx="1296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</a:t>
            </a:r>
            <a:endParaRPr lang="ru-RU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322345" y="3456592"/>
            <a:ext cx="1296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75407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fill="hold" nodeType="withEffect" p14:presetBounceEnd="67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4" fill="hold" nodeType="withEffect" p14:presetBounceEnd="67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" fill="hold" nodeType="withEffect" p14:presetBounceEnd="67000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nodeType="withEffect" p14:presetBounceEnd="67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7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75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5" grpId="0"/>
          <p:bldP spid="26" grpId="0"/>
          <p:bldP spid="27" grpId="0"/>
          <p:bldP spid="28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4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2" dur="7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75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75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5" grpId="0"/>
          <p:bldP spid="26" grpId="0"/>
          <p:bldP spid="27" grpId="0"/>
          <p:bldP spid="28" grpId="0"/>
          <p:bldP spid="29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84388" y="4111625"/>
            <a:ext cx="263525" cy="260350"/>
            <a:chOff x="2084388" y="4111625"/>
            <a:chExt cx="263525" cy="260350"/>
          </a:xfrm>
        </p:grpSpPr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084388" y="4111625"/>
              <a:ext cx="263525" cy="260350"/>
            </a:xfrm>
            <a:prstGeom prst="ellipse">
              <a:avLst/>
            </a:prstGeom>
            <a:noFill/>
            <a:ln w="53975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149475" y="4176713"/>
              <a:ext cx="128588" cy="1301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21138" y="4111625"/>
            <a:ext cx="263525" cy="260350"/>
            <a:chOff x="4021138" y="4111625"/>
            <a:chExt cx="263525" cy="260350"/>
          </a:xfrm>
        </p:grpSpPr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4021138" y="4111625"/>
              <a:ext cx="263525" cy="260350"/>
            </a:xfrm>
            <a:prstGeom prst="ellipse">
              <a:avLst/>
            </a:prstGeom>
            <a:noFill/>
            <a:ln w="539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4089400" y="4176713"/>
              <a:ext cx="130175" cy="1301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62650" y="4111625"/>
            <a:ext cx="258763" cy="260350"/>
            <a:chOff x="5962650" y="4111625"/>
            <a:chExt cx="258763" cy="260350"/>
          </a:xfrm>
        </p:grpSpPr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5962650" y="4111625"/>
              <a:ext cx="258763" cy="260350"/>
            </a:xfrm>
            <a:prstGeom prst="ellipse">
              <a:avLst/>
            </a:prstGeom>
            <a:noFill/>
            <a:ln w="53975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6027738" y="4176713"/>
              <a:ext cx="128588" cy="13017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899400" y="4111625"/>
            <a:ext cx="261938" cy="260350"/>
            <a:chOff x="7899400" y="4111625"/>
            <a:chExt cx="261938" cy="260350"/>
          </a:xfrm>
        </p:grpSpPr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7899400" y="4111625"/>
              <a:ext cx="261938" cy="260350"/>
            </a:xfrm>
            <a:prstGeom prst="ellipse">
              <a:avLst/>
            </a:prstGeom>
            <a:noFill/>
            <a:ln w="5397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7964488" y="4176713"/>
              <a:ext cx="128588" cy="1301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836150" y="4111625"/>
            <a:ext cx="261938" cy="260350"/>
            <a:chOff x="9836150" y="4111625"/>
            <a:chExt cx="261938" cy="260350"/>
          </a:xfrm>
        </p:grpSpPr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9836150" y="4111625"/>
              <a:ext cx="261938" cy="260350"/>
            </a:xfrm>
            <a:prstGeom prst="ellipse">
              <a:avLst/>
            </a:prstGeom>
            <a:noFill/>
            <a:ln w="53975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9904413" y="4176713"/>
              <a:ext cx="130175" cy="13017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514475" y="2338388"/>
            <a:ext cx="1403350" cy="1614488"/>
            <a:chOff x="1514475" y="2338388"/>
            <a:chExt cx="1403350" cy="1614488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514475" y="2338388"/>
              <a:ext cx="1403350" cy="1614488"/>
            </a:xfrm>
            <a:custGeom>
              <a:avLst/>
              <a:gdLst>
                <a:gd name="T0" fmla="*/ 369 w 369"/>
                <a:gd name="T1" fmla="*/ 184 h 424"/>
                <a:gd name="T2" fmla="*/ 184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4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6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4" y="424"/>
                    <a:pt x="184" y="424"/>
                    <a:pt x="184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1719263" y="2546350"/>
              <a:ext cx="989013" cy="9874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51225" y="2338388"/>
            <a:ext cx="1403350" cy="1614488"/>
            <a:chOff x="3451225" y="2338388"/>
            <a:chExt cx="1403350" cy="1614488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451225" y="2338388"/>
              <a:ext cx="1403350" cy="1614488"/>
            </a:xfrm>
            <a:custGeom>
              <a:avLst/>
              <a:gdLst>
                <a:gd name="T0" fmla="*/ 369 w 369"/>
                <a:gd name="T1" fmla="*/ 184 h 424"/>
                <a:gd name="T2" fmla="*/ 185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5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7" y="0"/>
                    <a:pt x="185" y="0"/>
                  </a:cubicBezTo>
                  <a:cubicBezTo>
                    <a:pt x="83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5" y="424"/>
                    <a:pt x="185" y="424"/>
                    <a:pt x="185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3660775" y="2546350"/>
              <a:ext cx="989013" cy="9874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87975" y="2338388"/>
            <a:ext cx="1408113" cy="1614488"/>
            <a:chOff x="5387975" y="2338388"/>
            <a:chExt cx="1408113" cy="1614488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387975" y="2338388"/>
              <a:ext cx="1408113" cy="1614488"/>
            </a:xfrm>
            <a:custGeom>
              <a:avLst/>
              <a:gdLst>
                <a:gd name="T0" fmla="*/ 370 w 370"/>
                <a:gd name="T1" fmla="*/ 184 h 424"/>
                <a:gd name="T2" fmla="*/ 185 w 370"/>
                <a:gd name="T3" fmla="*/ 0 h 424"/>
                <a:gd name="T4" fmla="*/ 0 w 370"/>
                <a:gd name="T5" fmla="*/ 184 h 424"/>
                <a:gd name="T6" fmla="*/ 152 w 370"/>
                <a:gd name="T7" fmla="*/ 366 h 424"/>
                <a:gd name="T8" fmla="*/ 185 w 370"/>
                <a:gd name="T9" fmla="*/ 424 h 424"/>
                <a:gd name="T10" fmla="*/ 218 w 370"/>
                <a:gd name="T11" fmla="*/ 366 h 424"/>
                <a:gd name="T12" fmla="*/ 370 w 370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0" h="424">
                  <a:moveTo>
                    <a:pt x="370" y="184"/>
                  </a:moveTo>
                  <a:cubicBezTo>
                    <a:pt x="370" y="82"/>
                    <a:pt x="287" y="0"/>
                    <a:pt x="185" y="0"/>
                  </a:cubicBezTo>
                  <a:cubicBezTo>
                    <a:pt x="83" y="0"/>
                    <a:pt x="0" y="82"/>
                    <a:pt x="0" y="184"/>
                  </a:cubicBezTo>
                  <a:cubicBezTo>
                    <a:pt x="0" y="275"/>
                    <a:pt x="66" y="350"/>
                    <a:pt x="152" y="366"/>
                  </a:cubicBezTo>
                  <a:cubicBezTo>
                    <a:pt x="185" y="424"/>
                    <a:pt x="185" y="424"/>
                    <a:pt x="185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70" y="275"/>
                    <a:pt x="370" y="1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5597525" y="2546350"/>
              <a:ext cx="989013" cy="9874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327900" y="2338388"/>
            <a:ext cx="1404938" cy="1614488"/>
            <a:chOff x="7327900" y="2338388"/>
            <a:chExt cx="1404938" cy="1614488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7327900" y="2338388"/>
              <a:ext cx="1404938" cy="1614488"/>
            </a:xfrm>
            <a:custGeom>
              <a:avLst/>
              <a:gdLst>
                <a:gd name="T0" fmla="*/ 369 w 369"/>
                <a:gd name="T1" fmla="*/ 184 h 424"/>
                <a:gd name="T2" fmla="*/ 184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4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6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4" y="424"/>
                    <a:pt x="184" y="424"/>
                    <a:pt x="184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7534275" y="2546350"/>
              <a:ext cx="989013" cy="9874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264650" y="2338388"/>
            <a:ext cx="1404938" cy="1614488"/>
            <a:chOff x="9264650" y="2338388"/>
            <a:chExt cx="1404938" cy="1614488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264650" y="2338388"/>
              <a:ext cx="1404938" cy="1614488"/>
            </a:xfrm>
            <a:custGeom>
              <a:avLst/>
              <a:gdLst>
                <a:gd name="T0" fmla="*/ 369 w 369"/>
                <a:gd name="T1" fmla="*/ 184 h 424"/>
                <a:gd name="T2" fmla="*/ 185 w 369"/>
                <a:gd name="T3" fmla="*/ 0 h 424"/>
                <a:gd name="T4" fmla="*/ 0 w 369"/>
                <a:gd name="T5" fmla="*/ 184 h 424"/>
                <a:gd name="T6" fmla="*/ 151 w 369"/>
                <a:gd name="T7" fmla="*/ 366 h 424"/>
                <a:gd name="T8" fmla="*/ 185 w 369"/>
                <a:gd name="T9" fmla="*/ 424 h 424"/>
                <a:gd name="T10" fmla="*/ 218 w 369"/>
                <a:gd name="T11" fmla="*/ 366 h 424"/>
                <a:gd name="T12" fmla="*/ 369 w 369"/>
                <a:gd name="T13" fmla="*/ 18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" h="424">
                  <a:moveTo>
                    <a:pt x="369" y="184"/>
                  </a:moveTo>
                  <a:cubicBezTo>
                    <a:pt x="369" y="82"/>
                    <a:pt x="287" y="0"/>
                    <a:pt x="185" y="0"/>
                  </a:cubicBezTo>
                  <a:cubicBezTo>
                    <a:pt x="83" y="0"/>
                    <a:pt x="0" y="82"/>
                    <a:pt x="0" y="184"/>
                  </a:cubicBezTo>
                  <a:cubicBezTo>
                    <a:pt x="0" y="275"/>
                    <a:pt x="65" y="350"/>
                    <a:pt x="151" y="366"/>
                  </a:cubicBezTo>
                  <a:cubicBezTo>
                    <a:pt x="185" y="424"/>
                    <a:pt x="185" y="424"/>
                    <a:pt x="185" y="424"/>
                  </a:cubicBezTo>
                  <a:cubicBezTo>
                    <a:pt x="218" y="366"/>
                    <a:pt x="218" y="366"/>
                    <a:pt x="218" y="366"/>
                  </a:cubicBezTo>
                  <a:cubicBezTo>
                    <a:pt x="304" y="350"/>
                    <a:pt x="369" y="275"/>
                    <a:pt x="369" y="18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9474200" y="2546350"/>
              <a:ext cx="989013" cy="9874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127000" dist="63500" dir="2700000" algn="tl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2187575" y="4454525"/>
            <a:ext cx="52388" cy="49212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4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10" y="114"/>
                  <a:pt x="12" y="117"/>
                </a:cubicBezTo>
                <a:cubicBezTo>
                  <a:pt x="14" y="118"/>
                  <a:pt x="14" y="120"/>
                  <a:pt x="14" y="122"/>
                </a:cubicBezTo>
                <a:cubicBezTo>
                  <a:pt x="14" y="123"/>
                  <a:pt x="14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4" y="11"/>
                  <a:pt x="14" y="10"/>
                  <a:pt x="14" y="8"/>
                </a:cubicBezTo>
                <a:cubicBezTo>
                  <a:pt x="14" y="6"/>
                  <a:pt x="14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Freeform 27"/>
          <p:cNvSpPr>
            <a:spLocks noEditPoints="1"/>
          </p:cNvSpPr>
          <p:nvPr/>
        </p:nvSpPr>
        <p:spPr bwMode="auto">
          <a:xfrm>
            <a:off x="4127500" y="4454525"/>
            <a:ext cx="53975" cy="49212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3" y="128"/>
                  <a:pt x="2" y="127"/>
                </a:cubicBezTo>
                <a:cubicBezTo>
                  <a:pt x="0" y="125"/>
                  <a:pt x="0" y="123"/>
                  <a:pt x="0" y="122"/>
                </a:cubicBezTo>
                <a:cubicBezTo>
                  <a:pt x="0" y="120"/>
                  <a:pt x="0" y="118"/>
                  <a:pt x="2" y="117"/>
                </a:cubicBezTo>
                <a:cubicBezTo>
                  <a:pt x="4" y="114"/>
                  <a:pt x="9" y="114"/>
                  <a:pt x="12" y="117"/>
                </a:cubicBezTo>
                <a:cubicBezTo>
                  <a:pt x="13" y="118"/>
                  <a:pt x="14" y="120"/>
                  <a:pt x="14" y="122"/>
                </a:cubicBezTo>
                <a:cubicBezTo>
                  <a:pt x="14" y="123"/>
                  <a:pt x="13" y="125"/>
                  <a:pt x="12" y="127"/>
                </a:cubicBezTo>
                <a:cubicBezTo>
                  <a:pt x="10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3" y="11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4" y="0"/>
                  <a:pt x="2" y="3"/>
                </a:cubicBezTo>
                <a:cubicBezTo>
                  <a:pt x="0" y="4"/>
                  <a:pt x="0" y="6"/>
                  <a:pt x="0" y="8"/>
                </a:cubicBezTo>
                <a:cubicBezTo>
                  <a:pt x="0" y="10"/>
                  <a:pt x="0" y="11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0" y="14"/>
                  <a:pt x="1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Freeform 28"/>
          <p:cNvSpPr>
            <a:spLocks noEditPoints="1"/>
          </p:cNvSpPr>
          <p:nvPr/>
        </p:nvSpPr>
        <p:spPr bwMode="auto">
          <a:xfrm>
            <a:off x="6064250" y="4454525"/>
            <a:ext cx="53975" cy="49212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3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9" y="114"/>
                  <a:pt x="12" y="117"/>
                </a:cubicBezTo>
                <a:cubicBezTo>
                  <a:pt x="13" y="118"/>
                  <a:pt x="14" y="120"/>
                  <a:pt x="14" y="122"/>
                </a:cubicBezTo>
                <a:cubicBezTo>
                  <a:pt x="14" y="123"/>
                  <a:pt x="13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3" y="11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Freeform 29"/>
          <p:cNvSpPr>
            <a:spLocks noEditPoints="1"/>
          </p:cNvSpPr>
          <p:nvPr/>
        </p:nvSpPr>
        <p:spPr bwMode="auto">
          <a:xfrm>
            <a:off x="8002588" y="4454525"/>
            <a:ext cx="52388" cy="49212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4" y="128"/>
                  <a:pt x="2" y="127"/>
                </a:cubicBezTo>
                <a:cubicBezTo>
                  <a:pt x="1" y="125"/>
                  <a:pt x="0" y="123"/>
                  <a:pt x="0" y="122"/>
                </a:cubicBezTo>
                <a:cubicBezTo>
                  <a:pt x="0" y="120"/>
                  <a:pt x="1" y="118"/>
                  <a:pt x="2" y="117"/>
                </a:cubicBezTo>
                <a:cubicBezTo>
                  <a:pt x="5" y="114"/>
                  <a:pt x="10" y="114"/>
                  <a:pt x="12" y="117"/>
                </a:cubicBezTo>
                <a:cubicBezTo>
                  <a:pt x="14" y="118"/>
                  <a:pt x="14" y="120"/>
                  <a:pt x="14" y="122"/>
                </a:cubicBezTo>
                <a:cubicBezTo>
                  <a:pt x="14" y="123"/>
                  <a:pt x="14" y="125"/>
                  <a:pt x="12" y="127"/>
                </a:cubicBezTo>
                <a:cubicBezTo>
                  <a:pt x="11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4" y="11"/>
                  <a:pt x="14" y="10"/>
                  <a:pt x="14" y="8"/>
                </a:cubicBezTo>
                <a:cubicBezTo>
                  <a:pt x="14" y="6"/>
                  <a:pt x="14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1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30"/>
          <p:cNvSpPr>
            <a:spLocks noEditPoints="1"/>
          </p:cNvSpPr>
          <p:nvPr/>
        </p:nvSpPr>
        <p:spPr bwMode="auto">
          <a:xfrm>
            <a:off x="9942513" y="4454525"/>
            <a:ext cx="53975" cy="492125"/>
          </a:xfrm>
          <a:custGeom>
            <a:avLst/>
            <a:gdLst>
              <a:gd name="T0" fmla="*/ 7 w 14"/>
              <a:gd name="T1" fmla="*/ 129 h 129"/>
              <a:gd name="T2" fmla="*/ 2 w 14"/>
              <a:gd name="T3" fmla="*/ 127 h 129"/>
              <a:gd name="T4" fmla="*/ 0 w 14"/>
              <a:gd name="T5" fmla="*/ 122 h 129"/>
              <a:gd name="T6" fmla="*/ 2 w 14"/>
              <a:gd name="T7" fmla="*/ 117 h 129"/>
              <a:gd name="T8" fmla="*/ 12 w 14"/>
              <a:gd name="T9" fmla="*/ 117 h 129"/>
              <a:gd name="T10" fmla="*/ 14 w 14"/>
              <a:gd name="T11" fmla="*/ 122 h 129"/>
              <a:gd name="T12" fmla="*/ 12 w 14"/>
              <a:gd name="T13" fmla="*/ 127 h 129"/>
              <a:gd name="T14" fmla="*/ 7 w 14"/>
              <a:gd name="T15" fmla="*/ 129 h 129"/>
              <a:gd name="T16" fmla="*/ 7 w 14"/>
              <a:gd name="T17" fmla="*/ 100 h 129"/>
              <a:gd name="T18" fmla="*/ 7 w 14"/>
              <a:gd name="T19" fmla="*/ 100 h 129"/>
              <a:gd name="T20" fmla="*/ 14 w 14"/>
              <a:gd name="T21" fmla="*/ 93 h 129"/>
              <a:gd name="T22" fmla="*/ 14 w 14"/>
              <a:gd name="T23" fmla="*/ 93 h 129"/>
              <a:gd name="T24" fmla="*/ 7 w 14"/>
              <a:gd name="T25" fmla="*/ 86 h 129"/>
              <a:gd name="T26" fmla="*/ 7 w 14"/>
              <a:gd name="T27" fmla="*/ 86 h 129"/>
              <a:gd name="T28" fmla="*/ 0 w 14"/>
              <a:gd name="T29" fmla="*/ 93 h 129"/>
              <a:gd name="T30" fmla="*/ 7 w 14"/>
              <a:gd name="T31" fmla="*/ 100 h 129"/>
              <a:gd name="T32" fmla="*/ 7 w 14"/>
              <a:gd name="T33" fmla="*/ 72 h 129"/>
              <a:gd name="T34" fmla="*/ 7 w 14"/>
              <a:gd name="T35" fmla="*/ 72 h 129"/>
              <a:gd name="T36" fmla="*/ 14 w 14"/>
              <a:gd name="T37" fmla="*/ 65 h 129"/>
              <a:gd name="T38" fmla="*/ 14 w 14"/>
              <a:gd name="T39" fmla="*/ 65 h 129"/>
              <a:gd name="T40" fmla="*/ 7 w 14"/>
              <a:gd name="T41" fmla="*/ 58 h 129"/>
              <a:gd name="T42" fmla="*/ 7 w 14"/>
              <a:gd name="T43" fmla="*/ 58 h 129"/>
              <a:gd name="T44" fmla="*/ 0 w 14"/>
              <a:gd name="T45" fmla="*/ 65 h 129"/>
              <a:gd name="T46" fmla="*/ 7 w 14"/>
              <a:gd name="T47" fmla="*/ 72 h 129"/>
              <a:gd name="T48" fmla="*/ 7 w 14"/>
              <a:gd name="T49" fmla="*/ 43 h 129"/>
              <a:gd name="T50" fmla="*/ 7 w 14"/>
              <a:gd name="T51" fmla="*/ 43 h 129"/>
              <a:gd name="T52" fmla="*/ 14 w 14"/>
              <a:gd name="T53" fmla="*/ 36 h 129"/>
              <a:gd name="T54" fmla="*/ 14 w 14"/>
              <a:gd name="T55" fmla="*/ 36 h 129"/>
              <a:gd name="T56" fmla="*/ 7 w 14"/>
              <a:gd name="T57" fmla="*/ 29 h 129"/>
              <a:gd name="T58" fmla="*/ 7 w 14"/>
              <a:gd name="T59" fmla="*/ 29 h 129"/>
              <a:gd name="T60" fmla="*/ 0 w 14"/>
              <a:gd name="T61" fmla="*/ 36 h 129"/>
              <a:gd name="T62" fmla="*/ 7 w 14"/>
              <a:gd name="T63" fmla="*/ 43 h 129"/>
              <a:gd name="T64" fmla="*/ 12 w 14"/>
              <a:gd name="T65" fmla="*/ 13 h 129"/>
              <a:gd name="T66" fmla="*/ 14 w 14"/>
              <a:gd name="T67" fmla="*/ 8 h 129"/>
              <a:gd name="T68" fmla="*/ 12 w 14"/>
              <a:gd name="T69" fmla="*/ 3 h 129"/>
              <a:gd name="T70" fmla="*/ 2 w 14"/>
              <a:gd name="T71" fmla="*/ 3 h 129"/>
              <a:gd name="T72" fmla="*/ 0 w 14"/>
              <a:gd name="T73" fmla="*/ 8 h 129"/>
              <a:gd name="T74" fmla="*/ 2 w 14"/>
              <a:gd name="T75" fmla="*/ 13 h 129"/>
              <a:gd name="T76" fmla="*/ 7 w 14"/>
              <a:gd name="T77" fmla="*/ 15 h 129"/>
              <a:gd name="T78" fmla="*/ 12 w 14"/>
              <a:gd name="T79" fmla="*/ 13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" h="129">
                <a:moveTo>
                  <a:pt x="7" y="129"/>
                </a:moveTo>
                <a:cubicBezTo>
                  <a:pt x="5" y="129"/>
                  <a:pt x="3" y="128"/>
                  <a:pt x="2" y="127"/>
                </a:cubicBezTo>
                <a:cubicBezTo>
                  <a:pt x="0" y="125"/>
                  <a:pt x="0" y="123"/>
                  <a:pt x="0" y="122"/>
                </a:cubicBezTo>
                <a:cubicBezTo>
                  <a:pt x="0" y="120"/>
                  <a:pt x="0" y="118"/>
                  <a:pt x="2" y="117"/>
                </a:cubicBezTo>
                <a:cubicBezTo>
                  <a:pt x="4" y="114"/>
                  <a:pt x="9" y="114"/>
                  <a:pt x="12" y="117"/>
                </a:cubicBezTo>
                <a:cubicBezTo>
                  <a:pt x="13" y="118"/>
                  <a:pt x="14" y="120"/>
                  <a:pt x="14" y="122"/>
                </a:cubicBezTo>
                <a:cubicBezTo>
                  <a:pt x="14" y="123"/>
                  <a:pt x="13" y="125"/>
                  <a:pt x="12" y="127"/>
                </a:cubicBezTo>
                <a:cubicBezTo>
                  <a:pt x="10" y="128"/>
                  <a:pt x="9" y="129"/>
                  <a:pt x="7" y="129"/>
                </a:cubicBezTo>
                <a:close/>
                <a:moveTo>
                  <a:pt x="7" y="100"/>
                </a:moveTo>
                <a:cubicBezTo>
                  <a:pt x="7" y="100"/>
                  <a:pt x="7" y="100"/>
                  <a:pt x="7" y="100"/>
                </a:cubicBezTo>
                <a:cubicBezTo>
                  <a:pt x="11" y="100"/>
                  <a:pt x="14" y="97"/>
                  <a:pt x="14" y="93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89"/>
                  <a:pt x="11" y="86"/>
                  <a:pt x="7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3" y="86"/>
                  <a:pt x="0" y="89"/>
                  <a:pt x="0" y="93"/>
                </a:cubicBezTo>
                <a:cubicBezTo>
                  <a:pt x="0" y="97"/>
                  <a:pt x="3" y="100"/>
                  <a:pt x="7" y="100"/>
                </a:cubicBezTo>
                <a:close/>
                <a:moveTo>
                  <a:pt x="7" y="72"/>
                </a:moveTo>
                <a:cubicBezTo>
                  <a:pt x="7" y="72"/>
                  <a:pt x="7" y="72"/>
                  <a:pt x="7" y="72"/>
                </a:cubicBezTo>
                <a:cubicBezTo>
                  <a:pt x="11" y="72"/>
                  <a:pt x="14" y="69"/>
                  <a:pt x="14" y="65"/>
                </a:cubicBezTo>
                <a:cubicBezTo>
                  <a:pt x="14" y="65"/>
                  <a:pt x="14" y="65"/>
                  <a:pt x="14" y="65"/>
                </a:cubicBezTo>
                <a:cubicBezTo>
                  <a:pt x="14" y="61"/>
                  <a:pt x="11" y="58"/>
                  <a:pt x="7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61"/>
                  <a:pt x="0" y="65"/>
                </a:cubicBezTo>
                <a:cubicBezTo>
                  <a:pt x="0" y="69"/>
                  <a:pt x="3" y="72"/>
                  <a:pt x="7" y="72"/>
                </a:cubicBezTo>
                <a:close/>
                <a:moveTo>
                  <a:pt x="7" y="43"/>
                </a:moveTo>
                <a:cubicBezTo>
                  <a:pt x="7" y="43"/>
                  <a:pt x="7" y="43"/>
                  <a:pt x="7" y="43"/>
                </a:cubicBezTo>
                <a:cubicBezTo>
                  <a:pt x="11" y="43"/>
                  <a:pt x="14" y="40"/>
                  <a:pt x="14" y="36"/>
                </a:cubicBezTo>
                <a:cubicBezTo>
                  <a:pt x="14" y="36"/>
                  <a:pt x="14" y="36"/>
                  <a:pt x="14" y="36"/>
                </a:cubicBezTo>
                <a:cubicBezTo>
                  <a:pt x="14" y="32"/>
                  <a:pt x="11" y="29"/>
                  <a:pt x="7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3" y="29"/>
                  <a:pt x="0" y="32"/>
                  <a:pt x="0" y="36"/>
                </a:cubicBezTo>
                <a:cubicBezTo>
                  <a:pt x="0" y="40"/>
                  <a:pt x="3" y="43"/>
                  <a:pt x="7" y="43"/>
                </a:cubicBezTo>
                <a:close/>
                <a:moveTo>
                  <a:pt x="12" y="13"/>
                </a:moveTo>
                <a:cubicBezTo>
                  <a:pt x="13" y="11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4" y="0"/>
                  <a:pt x="2" y="3"/>
                </a:cubicBezTo>
                <a:cubicBezTo>
                  <a:pt x="0" y="4"/>
                  <a:pt x="0" y="6"/>
                  <a:pt x="0" y="8"/>
                </a:cubicBezTo>
                <a:cubicBezTo>
                  <a:pt x="0" y="10"/>
                  <a:pt x="0" y="11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0" y="14"/>
                  <a:pt x="12" y="1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2449513" y="4211638"/>
            <a:ext cx="1470025" cy="57150"/>
          </a:xfrm>
          <a:custGeom>
            <a:avLst/>
            <a:gdLst>
              <a:gd name="T0" fmla="*/ 2 w 386"/>
              <a:gd name="T1" fmla="*/ 13 h 15"/>
              <a:gd name="T2" fmla="*/ 2 w 386"/>
              <a:gd name="T3" fmla="*/ 3 h 15"/>
              <a:gd name="T4" fmla="*/ 14 w 386"/>
              <a:gd name="T5" fmla="*/ 8 h 15"/>
              <a:gd name="T6" fmla="*/ 7 w 386"/>
              <a:gd name="T7" fmla="*/ 15 h 15"/>
              <a:gd name="T8" fmla="*/ 348 w 386"/>
              <a:gd name="T9" fmla="*/ 15 h 15"/>
              <a:gd name="T10" fmla="*/ 355 w 386"/>
              <a:gd name="T11" fmla="*/ 8 h 15"/>
              <a:gd name="T12" fmla="*/ 348 w 386"/>
              <a:gd name="T13" fmla="*/ 1 h 15"/>
              <a:gd name="T14" fmla="*/ 348 w 386"/>
              <a:gd name="T15" fmla="*/ 15 h 15"/>
              <a:gd name="T16" fmla="*/ 317 w 386"/>
              <a:gd name="T17" fmla="*/ 15 h 15"/>
              <a:gd name="T18" fmla="*/ 324 w 386"/>
              <a:gd name="T19" fmla="*/ 8 h 15"/>
              <a:gd name="T20" fmla="*/ 317 w 386"/>
              <a:gd name="T21" fmla="*/ 1 h 15"/>
              <a:gd name="T22" fmla="*/ 317 w 386"/>
              <a:gd name="T23" fmla="*/ 15 h 15"/>
              <a:gd name="T24" fmla="*/ 286 w 386"/>
              <a:gd name="T25" fmla="*/ 15 h 15"/>
              <a:gd name="T26" fmla="*/ 293 w 386"/>
              <a:gd name="T27" fmla="*/ 8 h 15"/>
              <a:gd name="T28" fmla="*/ 286 w 386"/>
              <a:gd name="T29" fmla="*/ 1 h 15"/>
              <a:gd name="T30" fmla="*/ 286 w 386"/>
              <a:gd name="T31" fmla="*/ 15 h 15"/>
              <a:gd name="T32" fmla="*/ 255 w 386"/>
              <a:gd name="T33" fmla="*/ 15 h 15"/>
              <a:gd name="T34" fmla="*/ 262 w 386"/>
              <a:gd name="T35" fmla="*/ 8 h 15"/>
              <a:gd name="T36" fmla="*/ 255 w 386"/>
              <a:gd name="T37" fmla="*/ 1 h 15"/>
              <a:gd name="T38" fmla="*/ 255 w 386"/>
              <a:gd name="T39" fmla="*/ 15 h 15"/>
              <a:gd name="T40" fmla="*/ 224 w 386"/>
              <a:gd name="T41" fmla="*/ 15 h 15"/>
              <a:gd name="T42" fmla="*/ 231 w 386"/>
              <a:gd name="T43" fmla="*/ 8 h 15"/>
              <a:gd name="T44" fmla="*/ 224 w 386"/>
              <a:gd name="T45" fmla="*/ 1 h 15"/>
              <a:gd name="T46" fmla="*/ 224 w 386"/>
              <a:gd name="T47" fmla="*/ 15 h 15"/>
              <a:gd name="T48" fmla="*/ 193 w 386"/>
              <a:gd name="T49" fmla="*/ 15 h 15"/>
              <a:gd name="T50" fmla="*/ 200 w 386"/>
              <a:gd name="T51" fmla="*/ 8 h 15"/>
              <a:gd name="T52" fmla="*/ 193 w 386"/>
              <a:gd name="T53" fmla="*/ 1 h 15"/>
              <a:gd name="T54" fmla="*/ 193 w 386"/>
              <a:gd name="T55" fmla="*/ 15 h 15"/>
              <a:gd name="T56" fmla="*/ 162 w 386"/>
              <a:gd name="T57" fmla="*/ 15 h 15"/>
              <a:gd name="T58" fmla="*/ 169 w 386"/>
              <a:gd name="T59" fmla="*/ 8 h 15"/>
              <a:gd name="T60" fmla="*/ 162 w 386"/>
              <a:gd name="T61" fmla="*/ 1 h 15"/>
              <a:gd name="T62" fmla="*/ 162 w 386"/>
              <a:gd name="T63" fmla="*/ 15 h 15"/>
              <a:gd name="T64" fmla="*/ 131 w 386"/>
              <a:gd name="T65" fmla="*/ 15 h 15"/>
              <a:gd name="T66" fmla="*/ 138 w 386"/>
              <a:gd name="T67" fmla="*/ 8 h 15"/>
              <a:gd name="T68" fmla="*/ 131 w 386"/>
              <a:gd name="T69" fmla="*/ 1 h 15"/>
              <a:gd name="T70" fmla="*/ 131 w 386"/>
              <a:gd name="T71" fmla="*/ 15 h 15"/>
              <a:gd name="T72" fmla="*/ 100 w 386"/>
              <a:gd name="T73" fmla="*/ 15 h 15"/>
              <a:gd name="T74" fmla="*/ 107 w 386"/>
              <a:gd name="T75" fmla="*/ 8 h 15"/>
              <a:gd name="T76" fmla="*/ 100 w 386"/>
              <a:gd name="T77" fmla="*/ 1 h 15"/>
              <a:gd name="T78" fmla="*/ 100 w 386"/>
              <a:gd name="T79" fmla="*/ 15 h 15"/>
              <a:gd name="T80" fmla="*/ 69 w 386"/>
              <a:gd name="T81" fmla="*/ 15 h 15"/>
              <a:gd name="T82" fmla="*/ 76 w 386"/>
              <a:gd name="T83" fmla="*/ 8 h 15"/>
              <a:gd name="T84" fmla="*/ 69 w 386"/>
              <a:gd name="T85" fmla="*/ 1 h 15"/>
              <a:gd name="T86" fmla="*/ 69 w 386"/>
              <a:gd name="T87" fmla="*/ 15 h 15"/>
              <a:gd name="T88" fmla="*/ 38 w 386"/>
              <a:gd name="T89" fmla="*/ 15 h 15"/>
              <a:gd name="T90" fmla="*/ 45 w 386"/>
              <a:gd name="T91" fmla="*/ 8 h 15"/>
              <a:gd name="T92" fmla="*/ 38 w 386"/>
              <a:gd name="T93" fmla="*/ 1 h 15"/>
              <a:gd name="T94" fmla="*/ 38 w 386"/>
              <a:gd name="T95" fmla="*/ 15 h 15"/>
              <a:gd name="T96" fmla="*/ 386 w 386"/>
              <a:gd name="T97" fmla="*/ 8 h 15"/>
              <a:gd name="T98" fmla="*/ 374 w 386"/>
              <a:gd name="T99" fmla="*/ 3 h 15"/>
              <a:gd name="T100" fmla="*/ 374 w 386"/>
              <a:gd name="T101" fmla="*/ 13 h 15"/>
              <a:gd name="T102" fmla="*/ 384 w 386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6" h="15">
                <a:moveTo>
                  <a:pt x="7" y="15"/>
                </a:moveTo>
                <a:cubicBezTo>
                  <a:pt x="5" y="15"/>
                  <a:pt x="3" y="14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6"/>
                  <a:pt x="1" y="4"/>
                  <a:pt x="2" y="3"/>
                </a:cubicBezTo>
                <a:cubicBezTo>
                  <a:pt x="4" y="0"/>
                  <a:pt x="9" y="0"/>
                  <a:pt x="12" y="3"/>
                </a:cubicBezTo>
                <a:cubicBezTo>
                  <a:pt x="13" y="4"/>
                  <a:pt x="14" y="6"/>
                  <a:pt x="14" y="8"/>
                </a:cubicBezTo>
                <a:cubicBezTo>
                  <a:pt x="14" y="10"/>
                  <a:pt x="13" y="12"/>
                  <a:pt x="12" y="13"/>
                </a:cubicBezTo>
                <a:cubicBezTo>
                  <a:pt x="10" y="14"/>
                  <a:pt x="9" y="15"/>
                  <a:pt x="7" y="15"/>
                </a:cubicBezTo>
                <a:close/>
                <a:moveTo>
                  <a:pt x="348" y="15"/>
                </a:moveTo>
                <a:cubicBezTo>
                  <a:pt x="348" y="15"/>
                  <a:pt x="348" y="15"/>
                  <a:pt x="348" y="15"/>
                </a:cubicBezTo>
                <a:cubicBezTo>
                  <a:pt x="352" y="15"/>
                  <a:pt x="355" y="12"/>
                  <a:pt x="355" y="8"/>
                </a:cubicBezTo>
                <a:cubicBezTo>
                  <a:pt x="355" y="8"/>
                  <a:pt x="355" y="8"/>
                  <a:pt x="355" y="8"/>
                </a:cubicBezTo>
                <a:cubicBezTo>
                  <a:pt x="355" y="4"/>
                  <a:pt x="352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4" y="1"/>
                  <a:pt x="341" y="4"/>
                  <a:pt x="341" y="8"/>
                </a:cubicBezTo>
                <a:cubicBezTo>
                  <a:pt x="341" y="12"/>
                  <a:pt x="344" y="15"/>
                  <a:pt x="348" y="15"/>
                </a:cubicBezTo>
                <a:close/>
                <a:moveTo>
                  <a:pt x="317" y="15"/>
                </a:moveTo>
                <a:cubicBezTo>
                  <a:pt x="317" y="15"/>
                  <a:pt x="317" y="15"/>
                  <a:pt x="317" y="15"/>
                </a:cubicBezTo>
                <a:cubicBezTo>
                  <a:pt x="321" y="15"/>
                  <a:pt x="324" y="12"/>
                  <a:pt x="324" y="8"/>
                </a:cubicBezTo>
                <a:cubicBezTo>
                  <a:pt x="324" y="8"/>
                  <a:pt x="324" y="8"/>
                  <a:pt x="324" y="8"/>
                </a:cubicBezTo>
                <a:cubicBezTo>
                  <a:pt x="324" y="4"/>
                  <a:pt x="321" y="1"/>
                  <a:pt x="317" y="1"/>
                </a:cubicBezTo>
                <a:cubicBezTo>
                  <a:pt x="317" y="1"/>
                  <a:pt x="317" y="1"/>
                  <a:pt x="317" y="1"/>
                </a:cubicBezTo>
                <a:cubicBezTo>
                  <a:pt x="313" y="1"/>
                  <a:pt x="310" y="4"/>
                  <a:pt x="310" y="8"/>
                </a:cubicBezTo>
                <a:cubicBezTo>
                  <a:pt x="310" y="12"/>
                  <a:pt x="313" y="15"/>
                  <a:pt x="317" y="15"/>
                </a:cubicBezTo>
                <a:close/>
                <a:moveTo>
                  <a:pt x="286" y="15"/>
                </a:moveTo>
                <a:cubicBezTo>
                  <a:pt x="286" y="15"/>
                  <a:pt x="286" y="15"/>
                  <a:pt x="286" y="15"/>
                </a:cubicBezTo>
                <a:cubicBezTo>
                  <a:pt x="290" y="15"/>
                  <a:pt x="293" y="12"/>
                  <a:pt x="293" y="8"/>
                </a:cubicBezTo>
                <a:cubicBezTo>
                  <a:pt x="293" y="8"/>
                  <a:pt x="293" y="8"/>
                  <a:pt x="293" y="8"/>
                </a:cubicBezTo>
                <a:cubicBezTo>
                  <a:pt x="293" y="4"/>
                  <a:pt x="290" y="1"/>
                  <a:pt x="286" y="1"/>
                </a:cubicBezTo>
                <a:cubicBezTo>
                  <a:pt x="286" y="1"/>
                  <a:pt x="286" y="1"/>
                  <a:pt x="286" y="1"/>
                </a:cubicBezTo>
                <a:cubicBezTo>
                  <a:pt x="282" y="1"/>
                  <a:pt x="279" y="4"/>
                  <a:pt x="279" y="8"/>
                </a:cubicBezTo>
                <a:cubicBezTo>
                  <a:pt x="279" y="12"/>
                  <a:pt x="282" y="15"/>
                  <a:pt x="286" y="15"/>
                </a:cubicBezTo>
                <a:close/>
                <a:moveTo>
                  <a:pt x="255" y="15"/>
                </a:moveTo>
                <a:cubicBezTo>
                  <a:pt x="255" y="15"/>
                  <a:pt x="255" y="15"/>
                  <a:pt x="255" y="15"/>
                </a:cubicBezTo>
                <a:cubicBezTo>
                  <a:pt x="259" y="15"/>
                  <a:pt x="262" y="12"/>
                  <a:pt x="262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2" y="4"/>
                  <a:pt x="259" y="1"/>
                  <a:pt x="255" y="1"/>
                </a:cubicBezTo>
                <a:cubicBezTo>
                  <a:pt x="255" y="1"/>
                  <a:pt x="255" y="1"/>
                  <a:pt x="255" y="1"/>
                </a:cubicBezTo>
                <a:cubicBezTo>
                  <a:pt x="251" y="1"/>
                  <a:pt x="248" y="4"/>
                  <a:pt x="248" y="8"/>
                </a:cubicBezTo>
                <a:cubicBezTo>
                  <a:pt x="248" y="12"/>
                  <a:pt x="251" y="15"/>
                  <a:pt x="255" y="15"/>
                </a:cubicBezTo>
                <a:close/>
                <a:moveTo>
                  <a:pt x="224" y="15"/>
                </a:moveTo>
                <a:cubicBezTo>
                  <a:pt x="224" y="15"/>
                  <a:pt x="224" y="15"/>
                  <a:pt x="224" y="15"/>
                </a:cubicBezTo>
                <a:cubicBezTo>
                  <a:pt x="228" y="15"/>
                  <a:pt x="231" y="12"/>
                  <a:pt x="231" y="8"/>
                </a:cubicBezTo>
                <a:cubicBezTo>
                  <a:pt x="231" y="8"/>
                  <a:pt x="231" y="8"/>
                  <a:pt x="231" y="8"/>
                </a:cubicBezTo>
                <a:cubicBezTo>
                  <a:pt x="231" y="4"/>
                  <a:pt x="228" y="1"/>
                  <a:pt x="224" y="1"/>
                </a:cubicBezTo>
                <a:cubicBezTo>
                  <a:pt x="224" y="1"/>
                  <a:pt x="224" y="1"/>
                  <a:pt x="224" y="1"/>
                </a:cubicBezTo>
                <a:cubicBezTo>
                  <a:pt x="220" y="1"/>
                  <a:pt x="217" y="4"/>
                  <a:pt x="217" y="8"/>
                </a:cubicBezTo>
                <a:cubicBezTo>
                  <a:pt x="217" y="12"/>
                  <a:pt x="220" y="15"/>
                  <a:pt x="224" y="15"/>
                </a:cubicBezTo>
                <a:close/>
                <a:moveTo>
                  <a:pt x="193" y="15"/>
                </a:moveTo>
                <a:cubicBezTo>
                  <a:pt x="193" y="15"/>
                  <a:pt x="193" y="15"/>
                  <a:pt x="193" y="15"/>
                </a:cubicBezTo>
                <a:cubicBezTo>
                  <a:pt x="197" y="15"/>
                  <a:pt x="200" y="12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4"/>
                  <a:pt x="197" y="1"/>
                  <a:pt x="193" y="1"/>
                </a:cubicBezTo>
                <a:cubicBezTo>
                  <a:pt x="193" y="1"/>
                  <a:pt x="193" y="1"/>
                  <a:pt x="193" y="1"/>
                </a:cubicBezTo>
                <a:cubicBezTo>
                  <a:pt x="189" y="1"/>
                  <a:pt x="186" y="4"/>
                  <a:pt x="186" y="8"/>
                </a:cubicBezTo>
                <a:cubicBezTo>
                  <a:pt x="186" y="12"/>
                  <a:pt x="189" y="15"/>
                  <a:pt x="193" y="15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6" y="15"/>
                  <a:pt x="169" y="12"/>
                  <a:pt x="169" y="8"/>
                </a:cubicBezTo>
                <a:cubicBezTo>
                  <a:pt x="169" y="8"/>
                  <a:pt x="169" y="8"/>
                  <a:pt x="169" y="8"/>
                </a:cubicBezTo>
                <a:cubicBezTo>
                  <a:pt x="169" y="4"/>
                  <a:pt x="166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cubicBezTo>
                  <a:pt x="158" y="1"/>
                  <a:pt x="155" y="4"/>
                  <a:pt x="155" y="8"/>
                </a:cubicBezTo>
                <a:cubicBezTo>
                  <a:pt x="155" y="12"/>
                  <a:pt x="158" y="15"/>
                  <a:pt x="162" y="15"/>
                </a:cubicBezTo>
                <a:close/>
                <a:moveTo>
                  <a:pt x="131" y="15"/>
                </a:moveTo>
                <a:cubicBezTo>
                  <a:pt x="131" y="15"/>
                  <a:pt x="131" y="15"/>
                  <a:pt x="131" y="15"/>
                </a:cubicBezTo>
                <a:cubicBezTo>
                  <a:pt x="135" y="15"/>
                  <a:pt x="138" y="12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4"/>
                  <a:pt x="135" y="1"/>
                  <a:pt x="131" y="1"/>
                </a:cubicBezTo>
                <a:cubicBezTo>
                  <a:pt x="131" y="1"/>
                  <a:pt x="131" y="1"/>
                  <a:pt x="131" y="1"/>
                </a:cubicBezTo>
                <a:cubicBezTo>
                  <a:pt x="127" y="1"/>
                  <a:pt x="124" y="4"/>
                  <a:pt x="124" y="8"/>
                </a:cubicBezTo>
                <a:cubicBezTo>
                  <a:pt x="124" y="12"/>
                  <a:pt x="127" y="15"/>
                  <a:pt x="131" y="15"/>
                </a:cubicBezTo>
                <a:close/>
                <a:moveTo>
                  <a:pt x="100" y="15"/>
                </a:moveTo>
                <a:cubicBezTo>
                  <a:pt x="100" y="15"/>
                  <a:pt x="100" y="15"/>
                  <a:pt x="100" y="15"/>
                </a:cubicBezTo>
                <a:cubicBezTo>
                  <a:pt x="104" y="15"/>
                  <a:pt x="107" y="12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07" y="4"/>
                  <a:pt x="104" y="1"/>
                  <a:pt x="100" y="1"/>
                </a:cubicBezTo>
                <a:cubicBezTo>
                  <a:pt x="100" y="1"/>
                  <a:pt x="100" y="1"/>
                  <a:pt x="100" y="1"/>
                </a:cubicBezTo>
                <a:cubicBezTo>
                  <a:pt x="96" y="1"/>
                  <a:pt x="93" y="4"/>
                  <a:pt x="93" y="8"/>
                </a:cubicBezTo>
                <a:cubicBezTo>
                  <a:pt x="93" y="12"/>
                  <a:pt x="96" y="15"/>
                  <a:pt x="100" y="15"/>
                </a:cubicBezTo>
                <a:close/>
                <a:moveTo>
                  <a:pt x="69" y="15"/>
                </a:moveTo>
                <a:cubicBezTo>
                  <a:pt x="69" y="15"/>
                  <a:pt x="69" y="15"/>
                  <a:pt x="69" y="15"/>
                </a:cubicBezTo>
                <a:cubicBezTo>
                  <a:pt x="73" y="15"/>
                  <a:pt x="76" y="12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73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5" y="1"/>
                  <a:pt x="62" y="4"/>
                  <a:pt x="62" y="8"/>
                </a:cubicBezTo>
                <a:cubicBezTo>
                  <a:pt x="62" y="12"/>
                  <a:pt x="65" y="15"/>
                  <a:pt x="69" y="15"/>
                </a:cubicBezTo>
                <a:close/>
                <a:moveTo>
                  <a:pt x="38" y="15"/>
                </a:moveTo>
                <a:cubicBezTo>
                  <a:pt x="38" y="15"/>
                  <a:pt x="38" y="15"/>
                  <a:pt x="38" y="15"/>
                </a:cubicBezTo>
                <a:cubicBezTo>
                  <a:pt x="42" y="15"/>
                  <a:pt x="45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4"/>
                  <a:pt x="42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4" y="1"/>
                  <a:pt x="31" y="4"/>
                  <a:pt x="31" y="8"/>
                </a:cubicBezTo>
                <a:cubicBezTo>
                  <a:pt x="31" y="12"/>
                  <a:pt x="34" y="15"/>
                  <a:pt x="38" y="15"/>
                </a:cubicBezTo>
                <a:close/>
                <a:moveTo>
                  <a:pt x="384" y="13"/>
                </a:moveTo>
                <a:cubicBezTo>
                  <a:pt x="385" y="12"/>
                  <a:pt x="386" y="10"/>
                  <a:pt x="386" y="8"/>
                </a:cubicBezTo>
                <a:cubicBezTo>
                  <a:pt x="386" y="6"/>
                  <a:pt x="385" y="4"/>
                  <a:pt x="384" y="3"/>
                </a:cubicBezTo>
                <a:cubicBezTo>
                  <a:pt x="382" y="0"/>
                  <a:pt x="377" y="0"/>
                  <a:pt x="374" y="3"/>
                </a:cubicBezTo>
                <a:cubicBezTo>
                  <a:pt x="373" y="4"/>
                  <a:pt x="372" y="6"/>
                  <a:pt x="372" y="8"/>
                </a:cubicBezTo>
                <a:cubicBezTo>
                  <a:pt x="372" y="10"/>
                  <a:pt x="373" y="12"/>
                  <a:pt x="374" y="13"/>
                </a:cubicBezTo>
                <a:cubicBezTo>
                  <a:pt x="376" y="14"/>
                  <a:pt x="377" y="15"/>
                  <a:pt x="379" y="15"/>
                </a:cubicBezTo>
                <a:cubicBezTo>
                  <a:pt x="381" y="15"/>
                  <a:pt x="383" y="14"/>
                  <a:pt x="384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Freeform 32"/>
          <p:cNvSpPr>
            <a:spLocks noEditPoints="1"/>
          </p:cNvSpPr>
          <p:nvPr/>
        </p:nvSpPr>
        <p:spPr bwMode="auto">
          <a:xfrm>
            <a:off x="4386263" y="4211638"/>
            <a:ext cx="1473200" cy="57150"/>
          </a:xfrm>
          <a:custGeom>
            <a:avLst/>
            <a:gdLst>
              <a:gd name="T0" fmla="*/ 375 w 387"/>
              <a:gd name="T1" fmla="*/ 13 h 15"/>
              <a:gd name="T2" fmla="*/ 375 w 387"/>
              <a:gd name="T3" fmla="*/ 3 h 15"/>
              <a:gd name="T4" fmla="*/ 387 w 387"/>
              <a:gd name="T5" fmla="*/ 8 h 15"/>
              <a:gd name="T6" fmla="*/ 380 w 387"/>
              <a:gd name="T7" fmla="*/ 15 h 15"/>
              <a:gd name="T8" fmla="*/ 348 w 387"/>
              <a:gd name="T9" fmla="*/ 15 h 15"/>
              <a:gd name="T10" fmla="*/ 355 w 387"/>
              <a:gd name="T11" fmla="*/ 8 h 15"/>
              <a:gd name="T12" fmla="*/ 348 w 387"/>
              <a:gd name="T13" fmla="*/ 1 h 15"/>
              <a:gd name="T14" fmla="*/ 348 w 387"/>
              <a:gd name="T15" fmla="*/ 15 h 15"/>
              <a:gd name="T16" fmla="*/ 317 w 387"/>
              <a:gd name="T17" fmla="*/ 15 h 15"/>
              <a:gd name="T18" fmla="*/ 324 w 387"/>
              <a:gd name="T19" fmla="*/ 8 h 15"/>
              <a:gd name="T20" fmla="*/ 317 w 387"/>
              <a:gd name="T21" fmla="*/ 1 h 15"/>
              <a:gd name="T22" fmla="*/ 317 w 387"/>
              <a:gd name="T23" fmla="*/ 15 h 15"/>
              <a:gd name="T24" fmla="*/ 286 w 387"/>
              <a:gd name="T25" fmla="*/ 15 h 15"/>
              <a:gd name="T26" fmla="*/ 293 w 387"/>
              <a:gd name="T27" fmla="*/ 8 h 15"/>
              <a:gd name="T28" fmla="*/ 286 w 387"/>
              <a:gd name="T29" fmla="*/ 1 h 15"/>
              <a:gd name="T30" fmla="*/ 286 w 387"/>
              <a:gd name="T31" fmla="*/ 15 h 15"/>
              <a:gd name="T32" fmla="*/ 255 w 387"/>
              <a:gd name="T33" fmla="*/ 15 h 15"/>
              <a:gd name="T34" fmla="*/ 262 w 387"/>
              <a:gd name="T35" fmla="*/ 8 h 15"/>
              <a:gd name="T36" fmla="*/ 255 w 387"/>
              <a:gd name="T37" fmla="*/ 1 h 15"/>
              <a:gd name="T38" fmla="*/ 255 w 387"/>
              <a:gd name="T39" fmla="*/ 15 h 15"/>
              <a:gd name="T40" fmla="*/ 224 w 387"/>
              <a:gd name="T41" fmla="*/ 15 h 15"/>
              <a:gd name="T42" fmla="*/ 231 w 387"/>
              <a:gd name="T43" fmla="*/ 8 h 15"/>
              <a:gd name="T44" fmla="*/ 224 w 387"/>
              <a:gd name="T45" fmla="*/ 1 h 15"/>
              <a:gd name="T46" fmla="*/ 224 w 387"/>
              <a:gd name="T47" fmla="*/ 15 h 15"/>
              <a:gd name="T48" fmla="*/ 193 w 387"/>
              <a:gd name="T49" fmla="*/ 15 h 15"/>
              <a:gd name="T50" fmla="*/ 200 w 387"/>
              <a:gd name="T51" fmla="*/ 8 h 15"/>
              <a:gd name="T52" fmla="*/ 193 w 387"/>
              <a:gd name="T53" fmla="*/ 1 h 15"/>
              <a:gd name="T54" fmla="*/ 193 w 387"/>
              <a:gd name="T55" fmla="*/ 15 h 15"/>
              <a:gd name="T56" fmla="*/ 162 w 387"/>
              <a:gd name="T57" fmla="*/ 15 h 15"/>
              <a:gd name="T58" fmla="*/ 169 w 387"/>
              <a:gd name="T59" fmla="*/ 8 h 15"/>
              <a:gd name="T60" fmla="*/ 162 w 387"/>
              <a:gd name="T61" fmla="*/ 1 h 15"/>
              <a:gd name="T62" fmla="*/ 162 w 387"/>
              <a:gd name="T63" fmla="*/ 15 h 15"/>
              <a:gd name="T64" fmla="*/ 131 w 387"/>
              <a:gd name="T65" fmla="*/ 15 h 15"/>
              <a:gd name="T66" fmla="*/ 138 w 387"/>
              <a:gd name="T67" fmla="*/ 8 h 15"/>
              <a:gd name="T68" fmla="*/ 131 w 387"/>
              <a:gd name="T69" fmla="*/ 1 h 15"/>
              <a:gd name="T70" fmla="*/ 131 w 387"/>
              <a:gd name="T71" fmla="*/ 15 h 15"/>
              <a:gd name="T72" fmla="*/ 100 w 387"/>
              <a:gd name="T73" fmla="*/ 15 h 15"/>
              <a:gd name="T74" fmla="*/ 107 w 387"/>
              <a:gd name="T75" fmla="*/ 8 h 15"/>
              <a:gd name="T76" fmla="*/ 100 w 387"/>
              <a:gd name="T77" fmla="*/ 1 h 15"/>
              <a:gd name="T78" fmla="*/ 100 w 387"/>
              <a:gd name="T79" fmla="*/ 15 h 15"/>
              <a:gd name="T80" fmla="*/ 69 w 387"/>
              <a:gd name="T81" fmla="*/ 15 h 15"/>
              <a:gd name="T82" fmla="*/ 76 w 387"/>
              <a:gd name="T83" fmla="*/ 8 h 15"/>
              <a:gd name="T84" fmla="*/ 69 w 387"/>
              <a:gd name="T85" fmla="*/ 1 h 15"/>
              <a:gd name="T86" fmla="*/ 69 w 387"/>
              <a:gd name="T87" fmla="*/ 15 h 15"/>
              <a:gd name="T88" fmla="*/ 38 w 387"/>
              <a:gd name="T89" fmla="*/ 15 h 15"/>
              <a:gd name="T90" fmla="*/ 45 w 387"/>
              <a:gd name="T91" fmla="*/ 8 h 15"/>
              <a:gd name="T92" fmla="*/ 38 w 387"/>
              <a:gd name="T93" fmla="*/ 1 h 15"/>
              <a:gd name="T94" fmla="*/ 38 w 387"/>
              <a:gd name="T95" fmla="*/ 15 h 15"/>
              <a:gd name="T96" fmla="*/ 14 w 387"/>
              <a:gd name="T97" fmla="*/ 8 h 15"/>
              <a:gd name="T98" fmla="*/ 2 w 387"/>
              <a:gd name="T99" fmla="*/ 3 h 15"/>
              <a:gd name="T100" fmla="*/ 2 w 387"/>
              <a:gd name="T101" fmla="*/ 13 h 15"/>
              <a:gd name="T102" fmla="*/ 12 w 387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7" h="15">
                <a:moveTo>
                  <a:pt x="380" y="15"/>
                </a:moveTo>
                <a:cubicBezTo>
                  <a:pt x="378" y="15"/>
                  <a:pt x="376" y="14"/>
                  <a:pt x="375" y="13"/>
                </a:cubicBezTo>
                <a:cubicBezTo>
                  <a:pt x="373" y="12"/>
                  <a:pt x="373" y="10"/>
                  <a:pt x="373" y="8"/>
                </a:cubicBezTo>
                <a:cubicBezTo>
                  <a:pt x="373" y="6"/>
                  <a:pt x="373" y="4"/>
                  <a:pt x="375" y="3"/>
                </a:cubicBezTo>
                <a:cubicBezTo>
                  <a:pt x="377" y="0"/>
                  <a:pt x="382" y="0"/>
                  <a:pt x="384" y="3"/>
                </a:cubicBezTo>
                <a:cubicBezTo>
                  <a:pt x="386" y="4"/>
                  <a:pt x="387" y="6"/>
                  <a:pt x="387" y="8"/>
                </a:cubicBezTo>
                <a:cubicBezTo>
                  <a:pt x="387" y="10"/>
                  <a:pt x="386" y="12"/>
                  <a:pt x="384" y="13"/>
                </a:cubicBezTo>
                <a:cubicBezTo>
                  <a:pt x="383" y="14"/>
                  <a:pt x="381" y="15"/>
                  <a:pt x="380" y="15"/>
                </a:cubicBezTo>
                <a:close/>
                <a:moveTo>
                  <a:pt x="348" y="15"/>
                </a:moveTo>
                <a:cubicBezTo>
                  <a:pt x="348" y="15"/>
                  <a:pt x="348" y="15"/>
                  <a:pt x="348" y="15"/>
                </a:cubicBezTo>
                <a:cubicBezTo>
                  <a:pt x="352" y="15"/>
                  <a:pt x="355" y="12"/>
                  <a:pt x="355" y="8"/>
                </a:cubicBezTo>
                <a:cubicBezTo>
                  <a:pt x="355" y="8"/>
                  <a:pt x="355" y="8"/>
                  <a:pt x="355" y="8"/>
                </a:cubicBezTo>
                <a:cubicBezTo>
                  <a:pt x="355" y="4"/>
                  <a:pt x="352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5" y="1"/>
                  <a:pt x="341" y="4"/>
                  <a:pt x="341" y="8"/>
                </a:cubicBezTo>
                <a:cubicBezTo>
                  <a:pt x="341" y="12"/>
                  <a:pt x="345" y="15"/>
                  <a:pt x="348" y="15"/>
                </a:cubicBezTo>
                <a:close/>
                <a:moveTo>
                  <a:pt x="317" y="15"/>
                </a:moveTo>
                <a:cubicBezTo>
                  <a:pt x="317" y="15"/>
                  <a:pt x="317" y="15"/>
                  <a:pt x="317" y="15"/>
                </a:cubicBezTo>
                <a:cubicBezTo>
                  <a:pt x="321" y="15"/>
                  <a:pt x="324" y="12"/>
                  <a:pt x="324" y="8"/>
                </a:cubicBezTo>
                <a:cubicBezTo>
                  <a:pt x="324" y="8"/>
                  <a:pt x="324" y="8"/>
                  <a:pt x="324" y="8"/>
                </a:cubicBezTo>
                <a:cubicBezTo>
                  <a:pt x="324" y="4"/>
                  <a:pt x="321" y="1"/>
                  <a:pt x="317" y="1"/>
                </a:cubicBezTo>
                <a:cubicBezTo>
                  <a:pt x="317" y="1"/>
                  <a:pt x="317" y="1"/>
                  <a:pt x="317" y="1"/>
                </a:cubicBezTo>
                <a:cubicBezTo>
                  <a:pt x="314" y="1"/>
                  <a:pt x="310" y="4"/>
                  <a:pt x="310" y="8"/>
                </a:cubicBezTo>
                <a:cubicBezTo>
                  <a:pt x="310" y="12"/>
                  <a:pt x="314" y="15"/>
                  <a:pt x="317" y="15"/>
                </a:cubicBezTo>
                <a:close/>
                <a:moveTo>
                  <a:pt x="286" y="15"/>
                </a:moveTo>
                <a:cubicBezTo>
                  <a:pt x="286" y="15"/>
                  <a:pt x="286" y="15"/>
                  <a:pt x="286" y="15"/>
                </a:cubicBezTo>
                <a:cubicBezTo>
                  <a:pt x="290" y="15"/>
                  <a:pt x="293" y="12"/>
                  <a:pt x="293" y="8"/>
                </a:cubicBezTo>
                <a:cubicBezTo>
                  <a:pt x="293" y="8"/>
                  <a:pt x="293" y="8"/>
                  <a:pt x="293" y="8"/>
                </a:cubicBezTo>
                <a:cubicBezTo>
                  <a:pt x="293" y="4"/>
                  <a:pt x="290" y="1"/>
                  <a:pt x="286" y="1"/>
                </a:cubicBezTo>
                <a:cubicBezTo>
                  <a:pt x="286" y="1"/>
                  <a:pt x="286" y="1"/>
                  <a:pt x="286" y="1"/>
                </a:cubicBezTo>
                <a:cubicBezTo>
                  <a:pt x="283" y="1"/>
                  <a:pt x="279" y="4"/>
                  <a:pt x="279" y="8"/>
                </a:cubicBezTo>
                <a:cubicBezTo>
                  <a:pt x="279" y="12"/>
                  <a:pt x="283" y="15"/>
                  <a:pt x="286" y="15"/>
                </a:cubicBezTo>
                <a:close/>
                <a:moveTo>
                  <a:pt x="255" y="15"/>
                </a:moveTo>
                <a:cubicBezTo>
                  <a:pt x="255" y="15"/>
                  <a:pt x="255" y="15"/>
                  <a:pt x="255" y="15"/>
                </a:cubicBezTo>
                <a:cubicBezTo>
                  <a:pt x="259" y="15"/>
                  <a:pt x="262" y="12"/>
                  <a:pt x="262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2" y="4"/>
                  <a:pt x="259" y="1"/>
                  <a:pt x="255" y="1"/>
                </a:cubicBezTo>
                <a:cubicBezTo>
                  <a:pt x="255" y="1"/>
                  <a:pt x="255" y="1"/>
                  <a:pt x="255" y="1"/>
                </a:cubicBezTo>
                <a:cubicBezTo>
                  <a:pt x="252" y="1"/>
                  <a:pt x="248" y="4"/>
                  <a:pt x="248" y="8"/>
                </a:cubicBezTo>
                <a:cubicBezTo>
                  <a:pt x="248" y="12"/>
                  <a:pt x="252" y="15"/>
                  <a:pt x="255" y="15"/>
                </a:cubicBezTo>
                <a:close/>
                <a:moveTo>
                  <a:pt x="224" y="15"/>
                </a:moveTo>
                <a:cubicBezTo>
                  <a:pt x="224" y="15"/>
                  <a:pt x="224" y="15"/>
                  <a:pt x="224" y="15"/>
                </a:cubicBezTo>
                <a:cubicBezTo>
                  <a:pt x="228" y="15"/>
                  <a:pt x="231" y="12"/>
                  <a:pt x="231" y="8"/>
                </a:cubicBezTo>
                <a:cubicBezTo>
                  <a:pt x="231" y="8"/>
                  <a:pt x="231" y="8"/>
                  <a:pt x="231" y="8"/>
                </a:cubicBezTo>
                <a:cubicBezTo>
                  <a:pt x="231" y="4"/>
                  <a:pt x="228" y="1"/>
                  <a:pt x="224" y="1"/>
                </a:cubicBezTo>
                <a:cubicBezTo>
                  <a:pt x="224" y="1"/>
                  <a:pt x="224" y="1"/>
                  <a:pt x="224" y="1"/>
                </a:cubicBezTo>
                <a:cubicBezTo>
                  <a:pt x="220" y="1"/>
                  <a:pt x="217" y="4"/>
                  <a:pt x="217" y="8"/>
                </a:cubicBezTo>
                <a:cubicBezTo>
                  <a:pt x="217" y="12"/>
                  <a:pt x="220" y="15"/>
                  <a:pt x="224" y="15"/>
                </a:cubicBezTo>
                <a:close/>
                <a:moveTo>
                  <a:pt x="193" y="15"/>
                </a:moveTo>
                <a:cubicBezTo>
                  <a:pt x="193" y="15"/>
                  <a:pt x="193" y="15"/>
                  <a:pt x="193" y="15"/>
                </a:cubicBezTo>
                <a:cubicBezTo>
                  <a:pt x="197" y="15"/>
                  <a:pt x="200" y="12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4"/>
                  <a:pt x="197" y="1"/>
                  <a:pt x="193" y="1"/>
                </a:cubicBezTo>
                <a:cubicBezTo>
                  <a:pt x="193" y="1"/>
                  <a:pt x="193" y="1"/>
                  <a:pt x="193" y="1"/>
                </a:cubicBezTo>
                <a:cubicBezTo>
                  <a:pt x="189" y="1"/>
                  <a:pt x="186" y="4"/>
                  <a:pt x="186" y="8"/>
                </a:cubicBezTo>
                <a:cubicBezTo>
                  <a:pt x="186" y="12"/>
                  <a:pt x="189" y="15"/>
                  <a:pt x="193" y="15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6" y="15"/>
                  <a:pt x="169" y="12"/>
                  <a:pt x="169" y="8"/>
                </a:cubicBezTo>
                <a:cubicBezTo>
                  <a:pt x="169" y="8"/>
                  <a:pt x="169" y="8"/>
                  <a:pt x="169" y="8"/>
                </a:cubicBezTo>
                <a:cubicBezTo>
                  <a:pt x="169" y="4"/>
                  <a:pt x="166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cubicBezTo>
                  <a:pt x="158" y="1"/>
                  <a:pt x="155" y="4"/>
                  <a:pt x="155" y="8"/>
                </a:cubicBezTo>
                <a:cubicBezTo>
                  <a:pt x="155" y="12"/>
                  <a:pt x="158" y="15"/>
                  <a:pt x="162" y="15"/>
                </a:cubicBezTo>
                <a:close/>
                <a:moveTo>
                  <a:pt x="131" y="15"/>
                </a:moveTo>
                <a:cubicBezTo>
                  <a:pt x="131" y="15"/>
                  <a:pt x="131" y="15"/>
                  <a:pt x="131" y="15"/>
                </a:cubicBezTo>
                <a:cubicBezTo>
                  <a:pt x="135" y="15"/>
                  <a:pt x="138" y="12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4"/>
                  <a:pt x="135" y="1"/>
                  <a:pt x="131" y="1"/>
                </a:cubicBezTo>
                <a:cubicBezTo>
                  <a:pt x="131" y="1"/>
                  <a:pt x="131" y="1"/>
                  <a:pt x="131" y="1"/>
                </a:cubicBezTo>
                <a:cubicBezTo>
                  <a:pt x="127" y="1"/>
                  <a:pt x="124" y="4"/>
                  <a:pt x="124" y="8"/>
                </a:cubicBezTo>
                <a:cubicBezTo>
                  <a:pt x="124" y="12"/>
                  <a:pt x="127" y="15"/>
                  <a:pt x="131" y="15"/>
                </a:cubicBezTo>
                <a:close/>
                <a:moveTo>
                  <a:pt x="100" y="15"/>
                </a:moveTo>
                <a:cubicBezTo>
                  <a:pt x="100" y="15"/>
                  <a:pt x="100" y="15"/>
                  <a:pt x="100" y="15"/>
                </a:cubicBezTo>
                <a:cubicBezTo>
                  <a:pt x="104" y="15"/>
                  <a:pt x="107" y="12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07" y="4"/>
                  <a:pt x="104" y="1"/>
                  <a:pt x="100" y="1"/>
                </a:cubicBezTo>
                <a:cubicBezTo>
                  <a:pt x="100" y="1"/>
                  <a:pt x="100" y="1"/>
                  <a:pt x="100" y="1"/>
                </a:cubicBezTo>
                <a:cubicBezTo>
                  <a:pt x="96" y="1"/>
                  <a:pt x="93" y="4"/>
                  <a:pt x="93" y="8"/>
                </a:cubicBezTo>
                <a:cubicBezTo>
                  <a:pt x="93" y="12"/>
                  <a:pt x="96" y="15"/>
                  <a:pt x="100" y="15"/>
                </a:cubicBezTo>
                <a:close/>
                <a:moveTo>
                  <a:pt x="69" y="15"/>
                </a:moveTo>
                <a:cubicBezTo>
                  <a:pt x="69" y="15"/>
                  <a:pt x="69" y="15"/>
                  <a:pt x="69" y="15"/>
                </a:cubicBezTo>
                <a:cubicBezTo>
                  <a:pt x="73" y="15"/>
                  <a:pt x="76" y="12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73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5" y="1"/>
                  <a:pt x="62" y="4"/>
                  <a:pt x="62" y="8"/>
                </a:cubicBezTo>
                <a:cubicBezTo>
                  <a:pt x="62" y="12"/>
                  <a:pt x="65" y="15"/>
                  <a:pt x="69" y="15"/>
                </a:cubicBezTo>
                <a:close/>
                <a:moveTo>
                  <a:pt x="38" y="15"/>
                </a:moveTo>
                <a:cubicBezTo>
                  <a:pt x="38" y="15"/>
                  <a:pt x="38" y="15"/>
                  <a:pt x="38" y="15"/>
                </a:cubicBezTo>
                <a:cubicBezTo>
                  <a:pt x="42" y="15"/>
                  <a:pt x="45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4"/>
                  <a:pt x="42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4" y="1"/>
                  <a:pt x="31" y="4"/>
                  <a:pt x="31" y="8"/>
                </a:cubicBezTo>
                <a:cubicBezTo>
                  <a:pt x="31" y="12"/>
                  <a:pt x="34" y="15"/>
                  <a:pt x="38" y="15"/>
                </a:cubicBezTo>
                <a:close/>
                <a:moveTo>
                  <a:pt x="12" y="13"/>
                </a:moveTo>
                <a:cubicBezTo>
                  <a:pt x="13" y="12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10" y="0"/>
                  <a:pt x="5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2"/>
                  <a:pt x="2" y="13"/>
                </a:cubicBezTo>
                <a:cubicBezTo>
                  <a:pt x="4" y="14"/>
                  <a:pt x="5" y="15"/>
                  <a:pt x="7" y="15"/>
                </a:cubicBezTo>
                <a:cubicBezTo>
                  <a:pt x="9" y="15"/>
                  <a:pt x="11" y="14"/>
                  <a:pt x="1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33"/>
          <p:cNvSpPr>
            <a:spLocks noEditPoints="1"/>
          </p:cNvSpPr>
          <p:nvPr/>
        </p:nvSpPr>
        <p:spPr bwMode="auto">
          <a:xfrm>
            <a:off x="6323013" y="4211638"/>
            <a:ext cx="1473200" cy="57150"/>
          </a:xfrm>
          <a:custGeom>
            <a:avLst/>
            <a:gdLst>
              <a:gd name="T0" fmla="*/ 3 w 387"/>
              <a:gd name="T1" fmla="*/ 13 h 15"/>
              <a:gd name="T2" fmla="*/ 3 w 387"/>
              <a:gd name="T3" fmla="*/ 3 h 15"/>
              <a:gd name="T4" fmla="*/ 14 w 387"/>
              <a:gd name="T5" fmla="*/ 8 h 15"/>
              <a:gd name="T6" fmla="*/ 7 w 387"/>
              <a:gd name="T7" fmla="*/ 15 h 15"/>
              <a:gd name="T8" fmla="*/ 349 w 387"/>
              <a:gd name="T9" fmla="*/ 15 h 15"/>
              <a:gd name="T10" fmla="*/ 356 w 387"/>
              <a:gd name="T11" fmla="*/ 8 h 15"/>
              <a:gd name="T12" fmla="*/ 349 w 387"/>
              <a:gd name="T13" fmla="*/ 1 h 15"/>
              <a:gd name="T14" fmla="*/ 349 w 387"/>
              <a:gd name="T15" fmla="*/ 15 h 15"/>
              <a:gd name="T16" fmla="*/ 318 w 387"/>
              <a:gd name="T17" fmla="*/ 15 h 15"/>
              <a:gd name="T18" fmla="*/ 325 w 387"/>
              <a:gd name="T19" fmla="*/ 8 h 15"/>
              <a:gd name="T20" fmla="*/ 318 w 387"/>
              <a:gd name="T21" fmla="*/ 1 h 15"/>
              <a:gd name="T22" fmla="*/ 318 w 387"/>
              <a:gd name="T23" fmla="*/ 15 h 15"/>
              <a:gd name="T24" fmla="*/ 287 w 387"/>
              <a:gd name="T25" fmla="*/ 15 h 15"/>
              <a:gd name="T26" fmla="*/ 294 w 387"/>
              <a:gd name="T27" fmla="*/ 8 h 15"/>
              <a:gd name="T28" fmla="*/ 287 w 387"/>
              <a:gd name="T29" fmla="*/ 1 h 15"/>
              <a:gd name="T30" fmla="*/ 287 w 387"/>
              <a:gd name="T31" fmla="*/ 15 h 15"/>
              <a:gd name="T32" fmla="*/ 256 w 387"/>
              <a:gd name="T33" fmla="*/ 15 h 15"/>
              <a:gd name="T34" fmla="*/ 263 w 387"/>
              <a:gd name="T35" fmla="*/ 8 h 15"/>
              <a:gd name="T36" fmla="*/ 256 w 387"/>
              <a:gd name="T37" fmla="*/ 1 h 15"/>
              <a:gd name="T38" fmla="*/ 256 w 387"/>
              <a:gd name="T39" fmla="*/ 15 h 15"/>
              <a:gd name="T40" fmla="*/ 225 w 387"/>
              <a:gd name="T41" fmla="*/ 15 h 15"/>
              <a:gd name="T42" fmla="*/ 232 w 387"/>
              <a:gd name="T43" fmla="*/ 8 h 15"/>
              <a:gd name="T44" fmla="*/ 225 w 387"/>
              <a:gd name="T45" fmla="*/ 1 h 15"/>
              <a:gd name="T46" fmla="*/ 225 w 387"/>
              <a:gd name="T47" fmla="*/ 15 h 15"/>
              <a:gd name="T48" fmla="*/ 194 w 387"/>
              <a:gd name="T49" fmla="*/ 15 h 15"/>
              <a:gd name="T50" fmla="*/ 201 w 387"/>
              <a:gd name="T51" fmla="*/ 8 h 15"/>
              <a:gd name="T52" fmla="*/ 194 w 387"/>
              <a:gd name="T53" fmla="*/ 1 h 15"/>
              <a:gd name="T54" fmla="*/ 194 w 387"/>
              <a:gd name="T55" fmla="*/ 15 h 15"/>
              <a:gd name="T56" fmla="*/ 163 w 387"/>
              <a:gd name="T57" fmla="*/ 15 h 15"/>
              <a:gd name="T58" fmla="*/ 170 w 387"/>
              <a:gd name="T59" fmla="*/ 8 h 15"/>
              <a:gd name="T60" fmla="*/ 163 w 387"/>
              <a:gd name="T61" fmla="*/ 1 h 15"/>
              <a:gd name="T62" fmla="*/ 163 w 387"/>
              <a:gd name="T63" fmla="*/ 15 h 15"/>
              <a:gd name="T64" fmla="*/ 132 w 387"/>
              <a:gd name="T65" fmla="*/ 15 h 15"/>
              <a:gd name="T66" fmla="*/ 139 w 387"/>
              <a:gd name="T67" fmla="*/ 8 h 15"/>
              <a:gd name="T68" fmla="*/ 132 w 387"/>
              <a:gd name="T69" fmla="*/ 1 h 15"/>
              <a:gd name="T70" fmla="*/ 132 w 387"/>
              <a:gd name="T71" fmla="*/ 15 h 15"/>
              <a:gd name="T72" fmla="*/ 101 w 387"/>
              <a:gd name="T73" fmla="*/ 15 h 15"/>
              <a:gd name="T74" fmla="*/ 108 w 387"/>
              <a:gd name="T75" fmla="*/ 8 h 15"/>
              <a:gd name="T76" fmla="*/ 101 w 387"/>
              <a:gd name="T77" fmla="*/ 1 h 15"/>
              <a:gd name="T78" fmla="*/ 101 w 387"/>
              <a:gd name="T79" fmla="*/ 15 h 15"/>
              <a:gd name="T80" fmla="*/ 70 w 387"/>
              <a:gd name="T81" fmla="*/ 15 h 15"/>
              <a:gd name="T82" fmla="*/ 77 w 387"/>
              <a:gd name="T83" fmla="*/ 8 h 15"/>
              <a:gd name="T84" fmla="*/ 70 w 387"/>
              <a:gd name="T85" fmla="*/ 1 h 15"/>
              <a:gd name="T86" fmla="*/ 70 w 387"/>
              <a:gd name="T87" fmla="*/ 15 h 15"/>
              <a:gd name="T88" fmla="*/ 39 w 387"/>
              <a:gd name="T89" fmla="*/ 15 h 15"/>
              <a:gd name="T90" fmla="*/ 46 w 387"/>
              <a:gd name="T91" fmla="*/ 8 h 15"/>
              <a:gd name="T92" fmla="*/ 39 w 387"/>
              <a:gd name="T93" fmla="*/ 1 h 15"/>
              <a:gd name="T94" fmla="*/ 39 w 387"/>
              <a:gd name="T95" fmla="*/ 15 h 15"/>
              <a:gd name="T96" fmla="*/ 387 w 387"/>
              <a:gd name="T97" fmla="*/ 8 h 15"/>
              <a:gd name="T98" fmla="*/ 375 w 387"/>
              <a:gd name="T99" fmla="*/ 3 h 15"/>
              <a:gd name="T100" fmla="*/ 375 w 387"/>
              <a:gd name="T101" fmla="*/ 13 h 15"/>
              <a:gd name="T102" fmla="*/ 385 w 387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7" h="15">
                <a:moveTo>
                  <a:pt x="7" y="15"/>
                </a:moveTo>
                <a:cubicBezTo>
                  <a:pt x="6" y="15"/>
                  <a:pt x="4" y="14"/>
                  <a:pt x="3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6"/>
                  <a:pt x="1" y="4"/>
                  <a:pt x="3" y="3"/>
                </a:cubicBezTo>
                <a:cubicBezTo>
                  <a:pt x="5" y="0"/>
                  <a:pt x="10" y="0"/>
                  <a:pt x="12" y="3"/>
                </a:cubicBezTo>
                <a:cubicBezTo>
                  <a:pt x="14" y="4"/>
                  <a:pt x="14" y="6"/>
                  <a:pt x="14" y="8"/>
                </a:cubicBezTo>
                <a:cubicBezTo>
                  <a:pt x="14" y="10"/>
                  <a:pt x="14" y="12"/>
                  <a:pt x="12" y="13"/>
                </a:cubicBezTo>
                <a:cubicBezTo>
                  <a:pt x="11" y="14"/>
                  <a:pt x="9" y="15"/>
                  <a:pt x="7" y="15"/>
                </a:cubicBezTo>
                <a:close/>
                <a:moveTo>
                  <a:pt x="349" y="15"/>
                </a:moveTo>
                <a:cubicBezTo>
                  <a:pt x="349" y="15"/>
                  <a:pt x="349" y="15"/>
                  <a:pt x="349" y="15"/>
                </a:cubicBezTo>
                <a:cubicBezTo>
                  <a:pt x="353" y="15"/>
                  <a:pt x="356" y="12"/>
                  <a:pt x="356" y="8"/>
                </a:cubicBezTo>
                <a:cubicBezTo>
                  <a:pt x="356" y="8"/>
                  <a:pt x="356" y="8"/>
                  <a:pt x="356" y="8"/>
                </a:cubicBezTo>
                <a:cubicBezTo>
                  <a:pt x="356" y="4"/>
                  <a:pt x="353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5" y="1"/>
                  <a:pt x="342" y="4"/>
                  <a:pt x="342" y="8"/>
                </a:cubicBezTo>
                <a:cubicBezTo>
                  <a:pt x="342" y="12"/>
                  <a:pt x="345" y="15"/>
                  <a:pt x="349" y="15"/>
                </a:cubicBezTo>
                <a:close/>
                <a:moveTo>
                  <a:pt x="318" y="15"/>
                </a:moveTo>
                <a:cubicBezTo>
                  <a:pt x="318" y="15"/>
                  <a:pt x="318" y="15"/>
                  <a:pt x="318" y="15"/>
                </a:cubicBezTo>
                <a:cubicBezTo>
                  <a:pt x="322" y="15"/>
                  <a:pt x="325" y="12"/>
                  <a:pt x="325" y="8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2" y="1"/>
                  <a:pt x="318" y="1"/>
                </a:cubicBezTo>
                <a:cubicBezTo>
                  <a:pt x="318" y="1"/>
                  <a:pt x="318" y="1"/>
                  <a:pt x="318" y="1"/>
                </a:cubicBezTo>
                <a:cubicBezTo>
                  <a:pt x="314" y="1"/>
                  <a:pt x="311" y="4"/>
                  <a:pt x="311" y="8"/>
                </a:cubicBezTo>
                <a:cubicBezTo>
                  <a:pt x="311" y="12"/>
                  <a:pt x="314" y="15"/>
                  <a:pt x="318" y="15"/>
                </a:cubicBezTo>
                <a:close/>
                <a:moveTo>
                  <a:pt x="287" y="15"/>
                </a:moveTo>
                <a:cubicBezTo>
                  <a:pt x="287" y="15"/>
                  <a:pt x="287" y="15"/>
                  <a:pt x="287" y="15"/>
                </a:cubicBezTo>
                <a:cubicBezTo>
                  <a:pt x="291" y="15"/>
                  <a:pt x="294" y="12"/>
                  <a:pt x="294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4"/>
                  <a:pt x="291" y="1"/>
                  <a:pt x="287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3" y="1"/>
                  <a:pt x="280" y="4"/>
                  <a:pt x="280" y="8"/>
                </a:cubicBezTo>
                <a:cubicBezTo>
                  <a:pt x="280" y="12"/>
                  <a:pt x="283" y="15"/>
                  <a:pt x="287" y="15"/>
                </a:cubicBezTo>
                <a:close/>
                <a:moveTo>
                  <a:pt x="256" y="15"/>
                </a:moveTo>
                <a:cubicBezTo>
                  <a:pt x="256" y="15"/>
                  <a:pt x="256" y="15"/>
                  <a:pt x="256" y="15"/>
                </a:cubicBezTo>
                <a:cubicBezTo>
                  <a:pt x="260" y="15"/>
                  <a:pt x="263" y="12"/>
                  <a:pt x="263" y="8"/>
                </a:cubicBezTo>
                <a:cubicBezTo>
                  <a:pt x="263" y="8"/>
                  <a:pt x="263" y="8"/>
                  <a:pt x="263" y="8"/>
                </a:cubicBezTo>
                <a:cubicBezTo>
                  <a:pt x="263" y="4"/>
                  <a:pt x="260" y="1"/>
                  <a:pt x="256" y="1"/>
                </a:cubicBezTo>
                <a:cubicBezTo>
                  <a:pt x="256" y="1"/>
                  <a:pt x="256" y="1"/>
                  <a:pt x="256" y="1"/>
                </a:cubicBezTo>
                <a:cubicBezTo>
                  <a:pt x="252" y="1"/>
                  <a:pt x="249" y="4"/>
                  <a:pt x="249" y="8"/>
                </a:cubicBezTo>
                <a:cubicBezTo>
                  <a:pt x="249" y="12"/>
                  <a:pt x="252" y="15"/>
                  <a:pt x="256" y="15"/>
                </a:cubicBezTo>
                <a:close/>
                <a:moveTo>
                  <a:pt x="225" y="15"/>
                </a:moveTo>
                <a:cubicBezTo>
                  <a:pt x="225" y="15"/>
                  <a:pt x="225" y="15"/>
                  <a:pt x="225" y="15"/>
                </a:cubicBezTo>
                <a:cubicBezTo>
                  <a:pt x="229" y="15"/>
                  <a:pt x="232" y="12"/>
                  <a:pt x="232" y="8"/>
                </a:cubicBezTo>
                <a:cubicBezTo>
                  <a:pt x="232" y="8"/>
                  <a:pt x="232" y="8"/>
                  <a:pt x="232" y="8"/>
                </a:cubicBezTo>
                <a:cubicBezTo>
                  <a:pt x="232" y="4"/>
                  <a:pt x="229" y="1"/>
                  <a:pt x="225" y="1"/>
                </a:cubicBezTo>
                <a:cubicBezTo>
                  <a:pt x="225" y="1"/>
                  <a:pt x="225" y="1"/>
                  <a:pt x="225" y="1"/>
                </a:cubicBezTo>
                <a:cubicBezTo>
                  <a:pt x="221" y="1"/>
                  <a:pt x="218" y="4"/>
                  <a:pt x="218" y="8"/>
                </a:cubicBezTo>
                <a:cubicBezTo>
                  <a:pt x="218" y="12"/>
                  <a:pt x="221" y="15"/>
                  <a:pt x="225" y="15"/>
                </a:cubicBezTo>
                <a:close/>
                <a:moveTo>
                  <a:pt x="194" y="15"/>
                </a:moveTo>
                <a:cubicBezTo>
                  <a:pt x="194" y="15"/>
                  <a:pt x="194" y="15"/>
                  <a:pt x="194" y="15"/>
                </a:cubicBezTo>
                <a:cubicBezTo>
                  <a:pt x="198" y="15"/>
                  <a:pt x="201" y="12"/>
                  <a:pt x="201" y="8"/>
                </a:cubicBezTo>
                <a:cubicBezTo>
                  <a:pt x="201" y="8"/>
                  <a:pt x="201" y="8"/>
                  <a:pt x="201" y="8"/>
                </a:cubicBezTo>
                <a:cubicBezTo>
                  <a:pt x="201" y="4"/>
                  <a:pt x="198" y="1"/>
                  <a:pt x="194" y="1"/>
                </a:cubicBezTo>
                <a:cubicBezTo>
                  <a:pt x="194" y="1"/>
                  <a:pt x="194" y="1"/>
                  <a:pt x="194" y="1"/>
                </a:cubicBezTo>
                <a:cubicBezTo>
                  <a:pt x="190" y="1"/>
                  <a:pt x="187" y="4"/>
                  <a:pt x="187" y="8"/>
                </a:cubicBezTo>
                <a:cubicBezTo>
                  <a:pt x="187" y="12"/>
                  <a:pt x="190" y="15"/>
                  <a:pt x="194" y="15"/>
                </a:cubicBezTo>
                <a:close/>
                <a:moveTo>
                  <a:pt x="163" y="15"/>
                </a:moveTo>
                <a:cubicBezTo>
                  <a:pt x="163" y="15"/>
                  <a:pt x="163" y="15"/>
                  <a:pt x="163" y="15"/>
                </a:cubicBezTo>
                <a:cubicBezTo>
                  <a:pt x="166" y="15"/>
                  <a:pt x="170" y="12"/>
                  <a:pt x="170" y="8"/>
                </a:cubicBezTo>
                <a:cubicBezTo>
                  <a:pt x="170" y="8"/>
                  <a:pt x="170" y="8"/>
                  <a:pt x="170" y="8"/>
                </a:cubicBezTo>
                <a:cubicBezTo>
                  <a:pt x="170" y="4"/>
                  <a:pt x="166" y="1"/>
                  <a:pt x="163" y="1"/>
                </a:cubicBezTo>
                <a:cubicBezTo>
                  <a:pt x="163" y="1"/>
                  <a:pt x="163" y="1"/>
                  <a:pt x="163" y="1"/>
                </a:cubicBezTo>
                <a:cubicBezTo>
                  <a:pt x="159" y="1"/>
                  <a:pt x="156" y="4"/>
                  <a:pt x="156" y="8"/>
                </a:cubicBezTo>
                <a:cubicBezTo>
                  <a:pt x="156" y="12"/>
                  <a:pt x="159" y="15"/>
                  <a:pt x="163" y="15"/>
                </a:cubicBezTo>
                <a:close/>
                <a:moveTo>
                  <a:pt x="132" y="15"/>
                </a:moveTo>
                <a:cubicBezTo>
                  <a:pt x="132" y="15"/>
                  <a:pt x="132" y="15"/>
                  <a:pt x="132" y="15"/>
                </a:cubicBezTo>
                <a:cubicBezTo>
                  <a:pt x="135" y="15"/>
                  <a:pt x="139" y="12"/>
                  <a:pt x="139" y="8"/>
                </a:cubicBezTo>
                <a:cubicBezTo>
                  <a:pt x="139" y="8"/>
                  <a:pt x="139" y="8"/>
                  <a:pt x="139" y="8"/>
                </a:cubicBezTo>
                <a:cubicBezTo>
                  <a:pt x="139" y="4"/>
                  <a:pt x="135" y="1"/>
                  <a:pt x="132" y="1"/>
                </a:cubicBezTo>
                <a:cubicBezTo>
                  <a:pt x="132" y="1"/>
                  <a:pt x="132" y="1"/>
                  <a:pt x="132" y="1"/>
                </a:cubicBezTo>
                <a:cubicBezTo>
                  <a:pt x="128" y="1"/>
                  <a:pt x="125" y="4"/>
                  <a:pt x="125" y="8"/>
                </a:cubicBezTo>
                <a:cubicBezTo>
                  <a:pt x="125" y="12"/>
                  <a:pt x="128" y="15"/>
                  <a:pt x="132" y="15"/>
                </a:cubicBezTo>
                <a:close/>
                <a:moveTo>
                  <a:pt x="101" y="15"/>
                </a:moveTo>
                <a:cubicBezTo>
                  <a:pt x="101" y="15"/>
                  <a:pt x="101" y="15"/>
                  <a:pt x="101" y="15"/>
                </a:cubicBezTo>
                <a:cubicBezTo>
                  <a:pt x="104" y="15"/>
                  <a:pt x="108" y="12"/>
                  <a:pt x="108" y="8"/>
                </a:cubicBezTo>
                <a:cubicBezTo>
                  <a:pt x="108" y="8"/>
                  <a:pt x="108" y="8"/>
                  <a:pt x="108" y="8"/>
                </a:cubicBezTo>
                <a:cubicBezTo>
                  <a:pt x="108" y="4"/>
                  <a:pt x="104" y="1"/>
                  <a:pt x="101" y="1"/>
                </a:cubicBezTo>
                <a:cubicBezTo>
                  <a:pt x="101" y="1"/>
                  <a:pt x="101" y="1"/>
                  <a:pt x="101" y="1"/>
                </a:cubicBezTo>
                <a:cubicBezTo>
                  <a:pt x="97" y="1"/>
                  <a:pt x="94" y="4"/>
                  <a:pt x="94" y="8"/>
                </a:cubicBezTo>
                <a:cubicBezTo>
                  <a:pt x="94" y="12"/>
                  <a:pt x="97" y="15"/>
                  <a:pt x="101" y="15"/>
                </a:cubicBezTo>
                <a:close/>
                <a:moveTo>
                  <a:pt x="70" y="15"/>
                </a:moveTo>
                <a:cubicBezTo>
                  <a:pt x="70" y="15"/>
                  <a:pt x="70" y="15"/>
                  <a:pt x="70" y="15"/>
                </a:cubicBezTo>
                <a:cubicBezTo>
                  <a:pt x="73" y="15"/>
                  <a:pt x="77" y="12"/>
                  <a:pt x="77" y="8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4"/>
                  <a:pt x="73" y="1"/>
                  <a:pt x="70" y="1"/>
                </a:cubicBezTo>
                <a:cubicBezTo>
                  <a:pt x="70" y="1"/>
                  <a:pt x="70" y="1"/>
                  <a:pt x="70" y="1"/>
                </a:cubicBezTo>
                <a:cubicBezTo>
                  <a:pt x="66" y="1"/>
                  <a:pt x="63" y="4"/>
                  <a:pt x="63" y="8"/>
                </a:cubicBezTo>
                <a:cubicBezTo>
                  <a:pt x="63" y="12"/>
                  <a:pt x="66" y="15"/>
                  <a:pt x="70" y="15"/>
                </a:cubicBezTo>
                <a:close/>
                <a:moveTo>
                  <a:pt x="39" y="15"/>
                </a:moveTo>
                <a:cubicBezTo>
                  <a:pt x="39" y="15"/>
                  <a:pt x="39" y="15"/>
                  <a:pt x="39" y="15"/>
                </a:cubicBezTo>
                <a:cubicBezTo>
                  <a:pt x="42" y="15"/>
                  <a:pt x="46" y="12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4"/>
                  <a:pt x="42" y="1"/>
                  <a:pt x="3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35" y="1"/>
                  <a:pt x="32" y="4"/>
                  <a:pt x="32" y="8"/>
                </a:cubicBezTo>
                <a:cubicBezTo>
                  <a:pt x="32" y="12"/>
                  <a:pt x="35" y="15"/>
                  <a:pt x="39" y="15"/>
                </a:cubicBezTo>
                <a:close/>
                <a:moveTo>
                  <a:pt x="385" y="13"/>
                </a:moveTo>
                <a:cubicBezTo>
                  <a:pt x="386" y="12"/>
                  <a:pt x="387" y="10"/>
                  <a:pt x="387" y="8"/>
                </a:cubicBezTo>
                <a:cubicBezTo>
                  <a:pt x="387" y="6"/>
                  <a:pt x="386" y="4"/>
                  <a:pt x="385" y="3"/>
                </a:cubicBezTo>
                <a:cubicBezTo>
                  <a:pt x="382" y="0"/>
                  <a:pt x="377" y="0"/>
                  <a:pt x="375" y="3"/>
                </a:cubicBezTo>
                <a:cubicBezTo>
                  <a:pt x="374" y="4"/>
                  <a:pt x="373" y="6"/>
                  <a:pt x="373" y="8"/>
                </a:cubicBezTo>
                <a:cubicBezTo>
                  <a:pt x="373" y="10"/>
                  <a:pt x="374" y="12"/>
                  <a:pt x="375" y="13"/>
                </a:cubicBezTo>
                <a:cubicBezTo>
                  <a:pt x="376" y="14"/>
                  <a:pt x="378" y="15"/>
                  <a:pt x="380" y="15"/>
                </a:cubicBezTo>
                <a:cubicBezTo>
                  <a:pt x="382" y="15"/>
                  <a:pt x="383" y="14"/>
                  <a:pt x="385" y="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34"/>
          <p:cNvSpPr>
            <a:spLocks noEditPoints="1"/>
          </p:cNvSpPr>
          <p:nvPr/>
        </p:nvSpPr>
        <p:spPr bwMode="auto">
          <a:xfrm>
            <a:off x="8264525" y="4211638"/>
            <a:ext cx="1468438" cy="57150"/>
          </a:xfrm>
          <a:custGeom>
            <a:avLst/>
            <a:gdLst>
              <a:gd name="T0" fmla="*/ 374 w 386"/>
              <a:gd name="T1" fmla="*/ 13 h 15"/>
              <a:gd name="T2" fmla="*/ 374 w 386"/>
              <a:gd name="T3" fmla="*/ 3 h 15"/>
              <a:gd name="T4" fmla="*/ 386 w 386"/>
              <a:gd name="T5" fmla="*/ 8 h 15"/>
              <a:gd name="T6" fmla="*/ 379 w 386"/>
              <a:gd name="T7" fmla="*/ 15 h 15"/>
              <a:gd name="T8" fmla="*/ 348 w 386"/>
              <a:gd name="T9" fmla="*/ 15 h 15"/>
              <a:gd name="T10" fmla="*/ 355 w 386"/>
              <a:gd name="T11" fmla="*/ 8 h 15"/>
              <a:gd name="T12" fmla="*/ 348 w 386"/>
              <a:gd name="T13" fmla="*/ 1 h 15"/>
              <a:gd name="T14" fmla="*/ 348 w 386"/>
              <a:gd name="T15" fmla="*/ 15 h 15"/>
              <a:gd name="T16" fmla="*/ 317 w 386"/>
              <a:gd name="T17" fmla="*/ 15 h 15"/>
              <a:gd name="T18" fmla="*/ 324 w 386"/>
              <a:gd name="T19" fmla="*/ 8 h 15"/>
              <a:gd name="T20" fmla="*/ 317 w 386"/>
              <a:gd name="T21" fmla="*/ 1 h 15"/>
              <a:gd name="T22" fmla="*/ 317 w 386"/>
              <a:gd name="T23" fmla="*/ 15 h 15"/>
              <a:gd name="T24" fmla="*/ 286 w 386"/>
              <a:gd name="T25" fmla="*/ 15 h 15"/>
              <a:gd name="T26" fmla="*/ 293 w 386"/>
              <a:gd name="T27" fmla="*/ 8 h 15"/>
              <a:gd name="T28" fmla="*/ 286 w 386"/>
              <a:gd name="T29" fmla="*/ 1 h 15"/>
              <a:gd name="T30" fmla="*/ 286 w 386"/>
              <a:gd name="T31" fmla="*/ 15 h 15"/>
              <a:gd name="T32" fmla="*/ 255 w 386"/>
              <a:gd name="T33" fmla="*/ 15 h 15"/>
              <a:gd name="T34" fmla="*/ 262 w 386"/>
              <a:gd name="T35" fmla="*/ 8 h 15"/>
              <a:gd name="T36" fmla="*/ 255 w 386"/>
              <a:gd name="T37" fmla="*/ 1 h 15"/>
              <a:gd name="T38" fmla="*/ 255 w 386"/>
              <a:gd name="T39" fmla="*/ 15 h 15"/>
              <a:gd name="T40" fmla="*/ 224 w 386"/>
              <a:gd name="T41" fmla="*/ 15 h 15"/>
              <a:gd name="T42" fmla="*/ 231 w 386"/>
              <a:gd name="T43" fmla="*/ 8 h 15"/>
              <a:gd name="T44" fmla="*/ 224 w 386"/>
              <a:gd name="T45" fmla="*/ 1 h 15"/>
              <a:gd name="T46" fmla="*/ 224 w 386"/>
              <a:gd name="T47" fmla="*/ 15 h 15"/>
              <a:gd name="T48" fmla="*/ 193 w 386"/>
              <a:gd name="T49" fmla="*/ 15 h 15"/>
              <a:gd name="T50" fmla="*/ 200 w 386"/>
              <a:gd name="T51" fmla="*/ 8 h 15"/>
              <a:gd name="T52" fmla="*/ 193 w 386"/>
              <a:gd name="T53" fmla="*/ 1 h 15"/>
              <a:gd name="T54" fmla="*/ 193 w 386"/>
              <a:gd name="T55" fmla="*/ 15 h 15"/>
              <a:gd name="T56" fmla="*/ 162 w 386"/>
              <a:gd name="T57" fmla="*/ 15 h 15"/>
              <a:gd name="T58" fmla="*/ 169 w 386"/>
              <a:gd name="T59" fmla="*/ 8 h 15"/>
              <a:gd name="T60" fmla="*/ 162 w 386"/>
              <a:gd name="T61" fmla="*/ 1 h 15"/>
              <a:gd name="T62" fmla="*/ 162 w 386"/>
              <a:gd name="T63" fmla="*/ 15 h 15"/>
              <a:gd name="T64" fmla="*/ 131 w 386"/>
              <a:gd name="T65" fmla="*/ 15 h 15"/>
              <a:gd name="T66" fmla="*/ 138 w 386"/>
              <a:gd name="T67" fmla="*/ 8 h 15"/>
              <a:gd name="T68" fmla="*/ 131 w 386"/>
              <a:gd name="T69" fmla="*/ 1 h 15"/>
              <a:gd name="T70" fmla="*/ 131 w 386"/>
              <a:gd name="T71" fmla="*/ 15 h 15"/>
              <a:gd name="T72" fmla="*/ 100 w 386"/>
              <a:gd name="T73" fmla="*/ 15 h 15"/>
              <a:gd name="T74" fmla="*/ 107 w 386"/>
              <a:gd name="T75" fmla="*/ 8 h 15"/>
              <a:gd name="T76" fmla="*/ 100 w 386"/>
              <a:gd name="T77" fmla="*/ 1 h 15"/>
              <a:gd name="T78" fmla="*/ 100 w 386"/>
              <a:gd name="T79" fmla="*/ 15 h 15"/>
              <a:gd name="T80" fmla="*/ 69 w 386"/>
              <a:gd name="T81" fmla="*/ 15 h 15"/>
              <a:gd name="T82" fmla="*/ 76 w 386"/>
              <a:gd name="T83" fmla="*/ 8 h 15"/>
              <a:gd name="T84" fmla="*/ 69 w 386"/>
              <a:gd name="T85" fmla="*/ 1 h 15"/>
              <a:gd name="T86" fmla="*/ 69 w 386"/>
              <a:gd name="T87" fmla="*/ 15 h 15"/>
              <a:gd name="T88" fmla="*/ 38 w 386"/>
              <a:gd name="T89" fmla="*/ 15 h 15"/>
              <a:gd name="T90" fmla="*/ 45 w 386"/>
              <a:gd name="T91" fmla="*/ 8 h 15"/>
              <a:gd name="T92" fmla="*/ 38 w 386"/>
              <a:gd name="T93" fmla="*/ 1 h 15"/>
              <a:gd name="T94" fmla="*/ 38 w 386"/>
              <a:gd name="T95" fmla="*/ 15 h 15"/>
              <a:gd name="T96" fmla="*/ 14 w 386"/>
              <a:gd name="T97" fmla="*/ 8 h 15"/>
              <a:gd name="T98" fmla="*/ 2 w 386"/>
              <a:gd name="T99" fmla="*/ 3 h 15"/>
              <a:gd name="T100" fmla="*/ 2 w 386"/>
              <a:gd name="T101" fmla="*/ 13 h 15"/>
              <a:gd name="T102" fmla="*/ 12 w 386"/>
              <a:gd name="T103" fmla="*/ 1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6" h="15">
                <a:moveTo>
                  <a:pt x="379" y="15"/>
                </a:moveTo>
                <a:cubicBezTo>
                  <a:pt x="377" y="15"/>
                  <a:pt x="376" y="14"/>
                  <a:pt x="374" y="13"/>
                </a:cubicBezTo>
                <a:cubicBezTo>
                  <a:pt x="373" y="12"/>
                  <a:pt x="372" y="10"/>
                  <a:pt x="372" y="8"/>
                </a:cubicBezTo>
                <a:cubicBezTo>
                  <a:pt x="372" y="6"/>
                  <a:pt x="373" y="4"/>
                  <a:pt x="374" y="3"/>
                </a:cubicBezTo>
                <a:cubicBezTo>
                  <a:pt x="377" y="0"/>
                  <a:pt x="382" y="0"/>
                  <a:pt x="384" y="3"/>
                </a:cubicBezTo>
                <a:cubicBezTo>
                  <a:pt x="385" y="4"/>
                  <a:pt x="386" y="6"/>
                  <a:pt x="386" y="8"/>
                </a:cubicBezTo>
                <a:cubicBezTo>
                  <a:pt x="386" y="10"/>
                  <a:pt x="385" y="12"/>
                  <a:pt x="384" y="13"/>
                </a:cubicBezTo>
                <a:cubicBezTo>
                  <a:pt x="383" y="14"/>
                  <a:pt x="381" y="15"/>
                  <a:pt x="379" y="15"/>
                </a:cubicBezTo>
                <a:close/>
                <a:moveTo>
                  <a:pt x="348" y="15"/>
                </a:moveTo>
                <a:cubicBezTo>
                  <a:pt x="348" y="15"/>
                  <a:pt x="348" y="15"/>
                  <a:pt x="348" y="15"/>
                </a:cubicBezTo>
                <a:cubicBezTo>
                  <a:pt x="352" y="15"/>
                  <a:pt x="355" y="12"/>
                  <a:pt x="355" y="8"/>
                </a:cubicBezTo>
                <a:cubicBezTo>
                  <a:pt x="355" y="8"/>
                  <a:pt x="355" y="8"/>
                  <a:pt x="355" y="8"/>
                </a:cubicBezTo>
                <a:cubicBezTo>
                  <a:pt x="355" y="4"/>
                  <a:pt x="352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4" y="1"/>
                  <a:pt x="341" y="4"/>
                  <a:pt x="341" y="8"/>
                </a:cubicBezTo>
                <a:cubicBezTo>
                  <a:pt x="341" y="12"/>
                  <a:pt x="344" y="15"/>
                  <a:pt x="348" y="15"/>
                </a:cubicBezTo>
                <a:close/>
                <a:moveTo>
                  <a:pt x="317" y="15"/>
                </a:moveTo>
                <a:cubicBezTo>
                  <a:pt x="317" y="15"/>
                  <a:pt x="317" y="15"/>
                  <a:pt x="317" y="15"/>
                </a:cubicBezTo>
                <a:cubicBezTo>
                  <a:pt x="321" y="15"/>
                  <a:pt x="324" y="12"/>
                  <a:pt x="324" y="8"/>
                </a:cubicBezTo>
                <a:cubicBezTo>
                  <a:pt x="324" y="8"/>
                  <a:pt x="324" y="8"/>
                  <a:pt x="324" y="8"/>
                </a:cubicBezTo>
                <a:cubicBezTo>
                  <a:pt x="324" y="4"/>
                  <a:pt x="321" y="1"/>
                  <a:pt x="317" y="1"/>
                </a:cubicBezTo>
                <a:cubicBezTo>
                  <a:pt x="317" y="1"/>
                  <a:pt x="317" y="1"/>
                  <a:pt x="317" y="1"/>
                </a:cubicBezTo>
                <a:cubicBezTo>
                  <a:pt x="313" y="1"/>
                  <a:pt x="310" y="4"/>
                  <a:pt x="310" y="8"/>
                </a:cubicBezTo>
                <a:cubicBezTo>
                  <a:pt x="310" y="12"/>
                  <a:pt x="313" y="15"/>
                  <a:pt x="317" y="15"/>
                </a:cubicBezTo>
                <a:close/>
                <a:moveTo>
                  <a:pt x="286" y="15"/>
                </a:moveTo>
                <a:cubicBezTo>
                  <a:pt x="286" y="15"/>
                  <a:pt x="286" y="15"/>
                  <a:pt x="286" y="15"/>
                </a:cubicBezTo>
                <a:cubicBezTo>
                  <a:pt x="290" y="15"/>
                  <a:pt x="293" y="12"/>
                  <a:pt x="293" y="8"/>
                </a:cubicBezTo>
                <a:cubicBezTo>
                  <a:pt x="293" y="8"/>
                  <a:pt x="293" y="8"/>
                  <a:pt x="293" y="8"/>
                </a:cubicBezTo>
                <a:cubicBezTo>
                  <a:pt x="293" y="4"/>
                  <a:pt x="290" y="1"/>
                  <a:pt x="286" y="1"/>
                </a:cubicBezTo>
                <a:cubicBezTo>
                  <a:pt x="286" y="1"/>
                  <a:pt x="286" y="1"/>
                  <a:pt x="286" y="1"/>
                </a:cubicBezTo>
                <a:cubicBezTo>
                  <a:pt x="282" y="1"/>
                  <a:pt x="279" y="4"/>
                  <a:pt x="279" y="8"/>
                </a:cubicBezTo>
                <a:cubicBezTo>
                  <a:pt x="279" y="12"/>
                  <a:pt x="282" y="15"/>
                  <a:pt x="286" y="15"/>
                </a:cubicBezTo>
                <a:close/>
                <a:moveTo>
                  <a:pt x="255" y="15"/>
                </a:moveTo>
                <a:cubicBezTo>
                  <a:pt x="255" y="15"/>
                  <a:pt x="255" y="15"/>
                  <a:pt x="255" y="15"/>
                </a:cubicBezTo>
                <a:cubicBezTo>
                  <a:pt x="259" y="15"/>
                  <a:pt x="262" y="12"/>
                  <a:pt x="262" y="8"/>
                </a:cubicBezTo>
                <a:cubicBezTo>
                  <a:pt x="262" y="8"/>
                  <a:pt x="262" y="8"/>
                  <a:pt x="262" y="8"/>
                </a:cubicBezTo>
                <a:cubicBezTo>
                  <a:pt x="262" y="4"/>
                  <a:pt x="259" y="1"/>
                  <a:pt x="255" y="1"/>
                </a:cubicBezTo>
                <a:cubicBezTo>
                  <a:pt x="255" y="1"/>
                  <a:pt x="255" y="1"/>
                  <a:pt x="255" y="1"/>
                </a:cubicBezTo>
                <a:cubicBezTo>
                  <a:pt x="251" y="1"/>
                  <a:pt x="248" y="4"/>
                  <a:pt x="248" y="8"/>
                </a:cubicBezTo>
                <a:cubicBezTo>
                  <a:pt x="248" y="12"/>
                  <a:pt x="251" y="15"/>
                  <a:pt x="255" y="15"/>
                </a:cubicBezTo>
                <a:close/>
                <a:moveTo>
                  <a:pt x="224" y="15"/>
                </a:moveTo>
                <a:cubicBezTo>
                  <a:pt x="224" y="15"/>
                  <a:pt x="224" y="15"/>
                  <a:pt x="224" y="15"/>
                </a:cubicBezTo>
                <a:cubicBezTo>
                  <a:pt x="228" y="15"/>
                  <a:pt x="231" y="12"/>
                  <a:pt x="231" y="8"/>
                </a:cubicBezTo>
                <a:cubicBezTo>
                  <a:pt x="231" y="8"/>
                  <a:pt x="231" y="8"/>
                  <a:pt x="231" y="8"/>
                </a:cubicBezTo>
                <a:cubicBezTo>
                  <a:pt x="231" y="4"/>
                  <a:pt x="228" y="1"/>
                  <a:pt x="224" y="1"/>
                </a:cubicBezTo>
                <a:cubicBezTo>
                  <a:pt x="224" y="1"/>
                  <a:pt x="224" y="1"/>
                  <a:pt x="224" y="1"/>
                </a:cubicBezTo>
                <a:cubicBezTo>
                  <a:pt x="220" y="1"/>
                  <a:pt x="217" y="4"/>
                  <a:pt x="217" y="8"/>
                </a:cubicBezTo>
                <a:cubicBezTo>
                  <a:pt x="217" y="12"/>
                  <a:pt x="220" y="15"/>
                  <a:pt x="224" y="15"/>
                </a:cubicBezTo>
                <a:close/>
                <a:moveTo>
                  <a:pt x="193" y="15"/>
                </a:moveTo>
                <a:cubicBezTo>
                  <a:pt x="193" y="15"/>
                  <a:pt x="193" y="15"/>
                  <a:pt x="193" y="15"/>
                </a:cubicBezTo>
                <a:cubicBezTo>
                  <a:pt x="197" y="15"/>
                  <a:pt x="200" y="12"/>
                  <a:pt x="200" y="8"/>
                </a:cubicBezTo>
                <a:cubicBezTo>
                  <a:pt x="200" y="8"/>
                  <a:pt x="200" y="8"/>
                  <a:pt x="200" y="8"/>
                </a:cubicBezTo>
                <a:cubicBezTo>
                  <a:pt x="200" y="4"/>
                  <a:pt x="197" y="1"/>
                  <a:pt x="193" y="1"/>
                </a:cubicBezTo>
                <a:cubicBezTo>
                  <a:pt x="193" y="1"/>
                  <a:pt x="193" y="1"/>
                  <a:pt x="193" y="1"/>
                </a:cubicBezTo>
                <a:cubicBezTo>
                  <a:pt x="189" y="1"/>
                  <a:pt x="186" y="4"/>
                  <a:pt x="186" y="8"/>
                </a:cubicBezTo>
                <a:cubicBezTo>
                  <a:pt x="186" y="12"/>
                  <a:pt x="189" y="15"/>
                  <a:pt x="193" y="15"/>
                </a:cubicBezTo>
                <a:close/>
                <a:moveTo>
                  <a:pt x="162" y="15"/>
                </a:moveTo>
                <a:cubicBezTo>
                  <a:pt x="162" y="15"/>
                  <a:pt x="162" y="15"/>
                  <a:pt x="162" y="15"/>
                </a:cubicBezTo>
                <a:cubicBezTo>
                  <a:pt x="166" y="15"/>
                  <a:pt x="169" y="12"/>
                  <a:pt x="169" y="8"/>
                </a:cubicBezTo>
                <a:cubicBezTo>
                  <a:pt x="169" y="8"/>
                  <a:pt x="169" y="8"/>
                  <a:pt x="169" y="8"/>
                </a:cubicBezTo>
                <a:cubicBezTo>
                  <a:pt x="169" y="4"/>
                  <a:pt x="166" y="1"/>
                  <a:pt x="162" y="1"/>
                </a:cubicBezTo>
                <a:cubicBezTo>
                  <a:pt x="162" y="1"/>
                  <a:pt x="162" y="1"/>
                  <a:pt x="162" y="1"/>
                </a:cubicBezTo>
                <a:cubicBezTo>
                  <a:pt x="158" y="1"/>
                  <a:pt x="155" y="4"/>
                  <a:pt x="155" y="8"/>
                </a:cubicBezTo>
                <a:cubicBezTo>
                  <a:pt x="155" y="12"/>
                  <a:pt x="158" y="15"/>
                  <a:pt x="162" y="15"/>
                </a:cubicBezTo>
                <a:close/>
                <a:moveTo>
                  <a:pt x="131" y="15"/>
                </a:moveTo>
                <a:cubicBezTo>
                  <a:pt x="131" y="15"/>
                  <a:pt x="131" y="15"/>
                  <a:pt x="131" y="15"/>
                </a:cubicBezTo>
                <a:cubicBezTo>
                  <a:pt x="135" y="15"/>
                  <a:pt x="138" y="12"/>
                  <a:pt x="138" y="8"/>
                </a:cubicBezTo>
                <a:cubicBezTo>
                  <a:pt x="138" y="8"/>
                  <a:pt x="138" y="8"/>
                  <a:pt x="138" y="8"/>
                </a:cubicBezTo>
                <a:cubicBezTo>
                  <a:pt x="138" y="4"/>
                  <a:pt x="135" y="1"/>
                  <a:pt x="131" y="1"/>
                </a:cubicBezTo>
                <a:cubicBezTo>
                  <a:pt x="131" y="1"/>
                  <a:pt x="131" y="1"/>
                  <a:pt x="131" y="1"/>
                </a:cubicBezTo>
                <a:cubicBezTo>
                  <a:pt x="127" y="1"/>
                  <a:pt x="124" y="4"/>
                  <a:pt x="124" y="8"/>
                </a:cubicBezTo>
                <a:cubicBezTo>
                  <a:pt x="124" y="12"/>
                  <a:pt x="127" y="15"/>
                  <a:pt x="131" y="15"/>
                </a:cubicBezTo>
                <a:close/>
                <a:moveTo>
                  <a:pt x="100" y="15"/>
                </a:moveTo>
                <a:cubicBezTo>
                  <a:pt x="100" y="15"/>
                  <a:pt x="100" y="15"/>
                  <a:pt x="100" y="15"/>
                </a:cubicBezTo>
                <a:cubicBezTo>
                  <a:pt x="104" y="15"/>
                  <a:pt x="107" y="12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07" y="4"/>
                  <a:pt x="104" y="1"/>
                  <a:pt x="100" y="1"/>
                </a:cubicBezTo>
                <a:cubicBezTo>
                  <a:pt x="100" y="1"/>
                  <a:pt x="100" y="1"/>
                  <a:pt x="100" y="1"/>
                </a:cubicBezTo>
                <a:cubicBezTo>
                  <a:pt x="96" y="1"/>
                  <a:pt x="93" y="4"/>
                  <a:pt x="93" y="8"/>
                </a:cubicBezTo>
                <a:cubicBezTo>
                  <a:pt x="93" y="12"/>
                  <a:pt x="96" y="15"/>
                  <a:pt x="100" y="15"/>
                </a:cubicBezTo>
                <a:close/>
                <a:moveTo>
                  <a:pt x="69" y="15"/>
                </a:moveTo>
                <a:cubicBezTo>
                  <a:pt x="69" y="15"/>
                  <a:pt x="69" y="15"/>
                  <a:pt x="69" y="15"/>
                </a:cubicBezTo>
                <a:cubicBezTo>
                  <a:pt x="73" y="15"/>
                  <a:pt x="76" y="12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"/>
                  <a:pt x="73" y="1"/>
                  <a:pt x="69" y="1"/>
                </a:cubicBezTo>
                <a:cubicBezTo>
                  <a:pt x="69" y="1"/>
                  <a:pt x="69" y="1"/>
                  <a:pt x="69" y="1"/>
                </a:cubicBezTo>
                <a:cubicBezTo>
                  <a:pt x="65" y="1"/>
                  <a:pt x="62" y="4"/>
                  <a:pt x="62" y="8"/>
                </a:cubicBezTo>
                <a:cubicBezTo>
                  <a:pt x="62" y="12"/>
                  <a:pt x="65" y="15"/>
                  <a:pt x="69" y="15"/>
                </a:cubicBezTo>
                <a:close/>
                <a:moveTo>
                  <a:pt x="38" y="15"/>
                </a:moveTo>
                <a:cubicBezTo>
                  <a:pt x="38" y="15"/>
                  <a:pt x="38" y="15"/>
                  <a:pt x="38" y="15"/>
                </a:cubicBezTo>
                <a:cubicBezTo>
                  <a:pt x="42" y="15"/>
                  <a:pt x="45" y="12"/>
                  <a:pt x="45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4"/>
                  <a:pt x="42" y="1"/>
                  <a:pt x="38" y="1"/>
                </a:cubicBezTo>
                <a:cubicBezTo>
                  <a:pt x="38" y="1"/>
                  <a:pt x="38" y="1"/>
                  <a:pt x="38" y="1"/>
                </a:cubicBezTo>
                <a:cubicBezTo>
                  <a:pt x="34" y="1"/>
                  <a:pt x="31" y="4"/>
                  <a:pt x="31" y="8"/>
                </a:cubicBezTo>
                <a:cubicBezTo>
                  <a:pt x="31" y="12"/>
                  <a:pt x="34" y="15"/>
                  <a:pt x="38" y="15"/>
                </a:cubicBezTo>
                <a:close/>
                <a:moveTo>
                  <a:pt x="12" y="13"/>
                </a:moveTo>
                <a:cubicBezTo>
                  <a:pt x="13" y="12"/>
                  <a:pt x="14" y="10"/>
                  <a:pt x="14" y="8"/>
                </a:cubicBezTo>
                <a:cubicBezTo>
                  <a:pt x="14" y="6"/>
                  <a:pt x="13" y="4"/>
                  <a:pt x="12" y="3"/>
                </a:cubicBezTo>
                <a:cubicBezTo>
                  <a:pt x="9" y="0"/>
                  <a:pt x="4" y="0"/>
                  <a:pt x="2" y="3"/>
                </a:cubicBezTo>
                <a:cubicBezTo>
                  <a:pt x="1" y="4"/>
                  <a:pt x="0" y="6"/>
                  <a:pt x="0" y="8"/>
                </a:cubicBezTo>
                <a:cubicBezTo>
                  <a:pt x="0" y="10"/>
                  <a:pt x="1" y="12"/>
                  <a:pt x="2" y="13"/>
                </a:cubicBezTo>
                <a:cubicBezTo>
                  <a:pt x="3" y="14"/>
                  <a:pt x="5" y="15"/>
                  <a:pt x="7" y="15"/>
                </a:cubicBezTo>
                <a:cubicBezTo>
                  <a:pt x="9" y="15"/>
                  <a:pt x="10" y="14"/>
                  <a:pt x="12" y="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35"/>
          <p:cNvSpPr>
            <a:spLocks noEditPoints="1"/>
          </p:cNvSpPr>
          <p:nvPr/>
        </p:nvSpPr>
        <p:spPr bwMode="auto">
          <a:xfrm>
            <a:off x="5870575" y="2790825"/>
            <a:ext cx="441325" cy="498475"/>
          </a:xfrm>
          <a:custGeom>
            <a:avLst/>
            <a:gdLst>
              <a:gd name="T0" fmla="*/ 37 w 116"/>
              <a:gd name="T1" fmla="*/ 102 h 131"/>
              <a:gd name="T2" fmla="*/ 28 w 116"/>
              <a:gd name="T3" fmla="*/ 79 h 131"/>
              <a:gd name="T4" fmla="*/ 22 w 116"/>
              <a:gd name="T5" fmla="*/ 59 h 131"/>
              <a:gd name="T6" fmla="*/ 58 w 116"/>
              <a:gd name="T7" fmla="*/ 23 h 131"/>
              <a:gd name="T8" fmla="*/ 94 w 116"/>
              <a:gd name="T9" fmla="*/ 59 h 131"/>
              <a:gd name="T10" fmla="*/ 88 w 116"/>
              <a:gd name="T11" fmla="*/ 79 h 131"/>
              <a:gd name="T12" fmla="*/ 79 w 116"/>
              <a:gd name="T13" fmla="*/ 98 h 131"/>
              <a:gd name="T14" fmla="*/ 58 w 116"/>
              <a:gd name="T15" fmla="*/ 37 h 131"/>
              <a:gd name="T16" fmla="*/ 36 w 116"/>
              <a:gd name="T17" fmla="*/ 58 h 131"/>
              <a:gd name="T18" fmla="*/ 58 w 116"/>
              <a:gd name="T19" fmla="*/ 80 h 131"/>
              <a:gd name="T20" fmla="*/ 80 w 116"/>
              <a:gd name="T21" fmla="*/ 58 h 131"/>
              <a:gd name="T22" fmla="*/ 58 w 116"/>
              <a:gd name="T23" fmla="*/ 37 h 131"/>
              <a:gd name="T24" fmla="*/ 50 w 116"/>
              <a:gd name="T25" fmla="*/ 62 h 131"/>
              <a:gd name="T26" fmla="*/ 56 w 116"/>
              <a:gd name="T27" fmla="*/ 69 h 131"/>
              <a:gd name="T28" fmla="*/ 66 w 116"/>
              <a:gd name="T29" fmla="*/ 52 h 131"/>
              <a:gd name="T30" fmla="*/ 58 w 116"/>
              <a:gd name="T31" fmla="*/ 12 h 131"/>
              <a:gd name="T32" fmla="*/ 58 w 116"/>
              <a:gd name="T33" fmla="*/ 0 h 131"/>
              <a:gd name="T34" fmla="*/ 35 w 116"/>
              <a:gd name="T35" fmla="*/ 18 h 131"/>
              <a:gd name="T36" fmla="*/ 29 w 116"/>
              <a:gd name="T37" fmla="*/ 8 h 131"/>
              <a:gd name="T38" fmla="*/ 8 w 116"/>
              <a:gd name="T39" fmla="*/ 29 h 131"/>
              <a:gd name="T40" fmla="*/ 18 w 116"/>
              <a:gd name="T41" fmla="*/ 35 h 131"/>
              <a:gd name="T42" fmla="*/ 0 w 116"/>
              <a:gd name="T43" fmla="*/ 58 h 131"/>
              <a:gd name="T44" fmla="*/ 12 w 116"/>
              <a:gd name="T45" fmla="*/ 58 h 131"/>
              <a:gd name="T46" fmla="*/ 87 w 116"/>
              <a:gd name="T47" fmla="*/ 8 h 131"/>
              <a:gd name="T48" fmla="*/ 81 w 116"/>
              <a:gd name="T49" fmla="*/ 18 h 131"/>
              <a:gd name="T50" fmla="*/ 108 w 116"/>
              <a:gd name="T51" fmla="*/ 29 h 131"/>
              <a:gd name="T52" fmla="*/ 98 w 116"/>
              <a:gd name="T53" fmla="*/ 35 h 131"/>
              <a:gd name="T54" fmla="*/ 104 w 116"/>
              <a:gd name="T55" fmla="*/ 58 h 131"/>
              <a:gd name="T56" fmla="*/ 116 w 116"/>
              <a:gd name="T57" fmla="*/ 58 h 131"/>
              <a:gd name="T58" fmla="*/ 71 w 116"/>
              <a:gd name="T59" fmla="*/ 105 h 131"/>
              <a:gd name="T60" fmla="*/ 43 w 116"/>
              <a:gd name="T61" fmla="*/ 113 h 131"/>
              <a:gd name="T62" fmla="*/ 39 w 116"/>
              <a:gd name="T63" fmla="*/ 118 h 131"/>
              <a:gd name="T64" fmla="*/ 44 w 116"/>
              <a:gd name="T65" fmla="*/ 122 h 131"/>
              <a:gd name="T66" fmla="*/ 46 w 116"/>
              <a:gd name="T67" fmla="*/ 122 h 131"/>
              <a:gd name="T68" fmla="*/ 71 w 116"/>
              <a:gd name="T69" fmla="*/ 115 h 131"/>
              <a:gd name="T70" fmla="*/ 71 w 116"/>
              <a:gd name="T71" fmla="*/ 115 h 131"/>
              <a:gd name="T72" fmla="*/ 72 w 116"/>
              <a:gd name="T73" fmla="*/ 115 h 131"/>
              <a:gd name="T74" fmla="*/ 77 w 116"/>
              <a:gd name="T75" fmla="*/ 120 h 131"/>
              <a:gd name="T76" fmla="*/ 74 w 116"/>
              <a:gd name="T77" fmla="*/ 124 h 131"/>
              <a:gd name="T78" fmla="*/ 50 w 116"/>
              <a:gd name="T79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" h="131">
                <a:moveTo>
                  <a:pt x="37" y="102"/>
                </a:moveTo>
                <a:cubicBezTo>
                  <a:pt x="38" y="96"/>
                  <a:pt x="36" y="90"/>
                  <a:pt x="28" y="79"/>
                </a:cubicBezTo>
                <a:cubicBezTo>
                  <a:pt x="24" y="73"/>
                  <a:pt x="22" y="66"/>
                  <a:pt x="22" y="59"/>
                </a:cubicBezTo>
                <a:cubicBezTo>
                  <a:pt x="22" y="39"/>
                  <a:pt x="38" y="23"/>
                  <a:pt x="58" y="23"/>
                </a:cubicBezTo>
                <a:cubicBezTo>
                  <a:pt x="78" y="23"/>
                  <a:pt x="94" y="39"/>
                  <a:pt x="94" y="59"/>
                </a:cubicBezTo>
                <a:cubicBezTo>
                  <a:pt x="94" y="66"/>
                  <a:pt x="92" y="73"/>
                  <a:pt x="88" y="79"/>
                </a:cubicBezTo>
                <a:cubicBezTo>
                  <a:pt x="82" y="88"/>
                  <a:pt x="79" y="93"/>
                  <a:pt x="79" y="98"/>
                </a:cubicBezTo>
                <a:moveTo>
                  <a:pt x="58" y="37"/>
                </a:moveTo>
                <a:cubicBezTo>
                  <a:pt x="46" y="37"/>
                  <a:pt x="36" y="46"/>
                  <a:pt x="36" y="58"/>
                </a:cubicBezTo>
                <a:cubicBezTo>
                  <a:pt x="36" y="70"/>
                  <a:pt x="46" y="80"/>
                  <a:pt x="58" y="80"/>
                </a:cubicBezTo>
                <a:cubicBezTo>
                  <a:pt x="70" y="80"/>
                  <a:pt x="80" y="70"/>
                  <a:pt x="80" y="58"/>
                </a:cubicBezTo>
                <a:cubicBezTo>
                  <a:pt x="80" y="46"/>
                  <a:pt x="70" y="37"/>
                  <a:pt x="58" y="37"/>
                </a:cubicBezTo>
                <a:close/>
                <a:moveTo>
                  <a:pt x="50" y="62"/>
                </a:moveTo>
                <a:cubicBezTo>
                  <a:pt x="56" y="69"/>
                  <a:pt x="56" y="69"/>
                  <a:pt x="56" y="69"/>
                </a:cubicBezTo>
                <a:cubicBezTo>
                  <a:pt x="66" y="52"/>
                  <a:pt x="66" y="52"/>
                  <a:pt x="66" y="52"/>
                </a:cubicBezTo>
                <a:moveTo>
                  <a:pt x="58" y="12"/>
                </a:moveTo>
                <a:cubicBezTo>
                  <a:pt x="58" y="0"/>
                  <a:pt x="58" y="0"/>
                  <a:pt x="58" y="0"/>
                </a:cubicBezTo>
                <a:moveTo>
                  <a:pt x="35" y="18"/>
                </a:moveTo>
                <a:cubicBezTo>
                  <a:pt x="29" y="8"/>
                  <a:pt x="29" y="8"/>
                  <a:pt x="29" y="8"/>
                </a:cubicBezTo>
                <a:moveTo>
                  <a:pt x="8" y="29"/>
                </a:moveTo>
                <a:cubicBezTo>
                  <a:pt x="18" y="35"/>
                  <a:pt x="18" y="35"/>
                  <a:pt x="18" y="35"/>
                </a:cubicBezTo>
                <a:moveTo>
                  <a:pt x="0" y="58"/>
                </a:moveTo>
                <a:cubicBezTo>
                  <a:pt x="12" y="58"/>
                  <a:pt x="12" y="58"/>
                  <a:pt x="12" y="58"/>
                </a:cubicBezTo>
                <a:moveTo>
                  <a:pt x="87" y="8"/>
                </a:moveTo>
                <a:cubicBezTo>
                  <a:pt x="81" y="18"/>
                  <a:pt x="81" y="18"/>
                  <a:pt x="81" y="18"/>
                </a:cubicBezTo>
                <a:moveTo>
                  <a:pt x="108" y="29"/>
                </a:moveTo>
                <a:cubicBezTo>
                  <a:pt x="98" y="35"/>
                  <a:pt x="98" y="35"/>
                  <a:pt x="98" y="35"/>
                </a:cubicBezTo>
                <a:moveTo>
                  <a:pt x="104" y="58"/>
                </a:moveTo>
                <a:cubicBezTo>
                  <a:pt x="116" y="58"/>
                  <a:pt x="116" y="58"/>
                  <a:pt x="116" y="58"/>
                </a:cubicBezTo>
                <a:moveTo>
                  <a:pt x="71" y="105"/>
                </a:moveTo>
                <a:cubicBezTo>
                  <a:pt x="71" y="105"/>
                  <a:pt x="43" y="113"/>
                  <a:pt x="43" y="113"/>
                </a:cubicBezTo>
                <a:cubicBezTo>
                  <a:pt x="41" y="114"/>
                  <a:pt x="39" y="115"/>
                  <a:pt x="39" y="118"/>
                </a:cubicBezTo>
                <a:cubicBezTo>
                  <a:pt x="39" y="120"/>
                  <a:pt x="41" y="122"/>
                  <a:pt x="44" y="122"/>
                </a:cubicBezTo>
                <a:cubicBezTo>
                  <a:pt x="45" y="122"/>
                  <a:pt x="46" y="122"/>
                  <a:pt x="46" y="122"/>
                </a:cubicBezTo>
                <a:cubicBezTo>
                  <a:pt x="71" y="115"/>
                  <a:pt x="71" y="115"/>
                  <a:pt x="71" y="115"/>
                </a:cubicBezTo>
                <a:cubicBezTo>
                  <a:pt x="71" y="115"/>
                  <a:pt x="71" y="115"/>
                  <a:pt x="71" y="115"/>
                </a:cubicBezTo>
                <a:cubicBezTo>
                  <a:pt x="71" y="115"/>
                  <a:pt x="72" y="115"/>
                  <a:pt x="72" y="115"/>
                </a:cubicBezTo>
                <a:cubicBezTo>
                  <a:pt x="75" y="115"/>
                  <a:pt x="77" y="117"/>
                  <a:pt x="77" y="120"/>
                </a:cubicBezTo>
                <a:cubicBezTo>
                  <a:pt x="77" y="122"/>
                  <a:pt x="75" y="123"/>
                  <a:pt x="74" y="124"/>
                </a:cubicBezTo>
                <a:cubicBezTo>
                  <a:pt x="50" y="131"/>
                  <a:pt x="50" y="131"/>
                  <a:pt x="50" y="13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36"/>
          <p:cNvSpPr>
            <a:spLocks noEditPoints="1"/>
          </p:cNvSpPr>
          <p:nvPr/>
        </p:nvSpPr>
        <p:spPr bwMode="auto">
          <a:xfrm>
            <a:off x="7788275" y="2768600"/>
            <a:ext cx="484188" cy="501650"/>
          </a:xfrm>
          <a:custGeom>
            <a:avLst/>
            <a:gdLst>
              <a:gd name="T0" fmla="*/ 47 w 127"/>
              <a:gd name="T1" fmla="*/ 13 h 132"/>
              <a:gd name="T2" fmla="*/ 111 w 127"/>
              <a:gd name="T3" fmla="*/ 53 h 132"/>
              <a:gd name="T4" fmla="*/ 127 w 127"/>
              <a:gd name="T5" fmla="*/ 85 h 132"/>
              <a:gd name="T6" fmla="*/ 114 w 127"/>
              <a:gd name="T7" fmla="*/ 85 h 132"/>
              <a:gd name="T8" fmla="*/ 114 w 127"/>
              <a:gd name="T9" fmla="*/ 107 h 132"/>
              <a:gd name="T10" fmla="*/ 107 w 127"/>
              <a:gd name="T11" fmla="*/ 113 h 132"/>
              <a:gd name="T12" fmla="*/ 92 w 127"/>
              <a:gd name="T13" fmla="*/ 113 h 132"/>
              <a:gd name="T14" fmla="*/ 92 w 127"/>
              <a:gd name="T15" fmla="*/ 132 h 132"/>
              <a:gd name="T16" fmla="*/ 34 w 127"/>
              <a:gd name="T17" fmla="*/ 132 h 132"/>
              <a:gd name="T18" fmla="*/ 34 w 127"/>
              <a:gd name="T19" fmla="*/ 113 h 132"/>
              <a:gd name="T20" fmla="*/ 27 w 127"/>
              <a:gd name="T21" fmla="*/ 99 h 132"/>
              <a:gd name="T22" fmla="*/ 71 w 127"/>
              <a:gd name="T23" fmla="*/ 60 h 132"/>
              <a:gd name="T24" fmla="*/ 71 w 127"/>
              <a:gd name="T25" fmla="*/ 51 h 132"/>
              <a:gd name="T26" fmla="*/ 61 w 127"/>
              <a:gd name="T27" fmla="*/ 47 h 132"/>
              <a:gd name="T28" fmla="*/ 59 w 127"/>
              <a:gd name="T29" fmla="*/ 43 h 132"/>
              <a:gd name="T30" fmla="*/ 64 w 127"/>
              <a:gd name="T31" fmla="*/ 33 h 132"/>
              <a:gd name="T32" fmla="*/ 57 w 127"/>
              <a:gd name="T33" fmla="*/ 27 h 132"/>
              <a:gd name="T34" fmla="*/ 47 w 127"/>
              <a:gd name="T35" fmla="*/ 31 h 132"/>
              <a:gd name="T36" fmla="*/ 44 w 127"/>
              <a:gd name="T37" fmla="*/ 30 h 132"/>
              <a:gd name="T38" fmla="*/ 40 w 127"/>
              <a:gd name="T39" fmla="*/ 19 h 132"/>
              <a:gd name="T40" fmla="*/ 31 w 127"/>
              <a:gd name="T41" fmla="*/ 19 h 132"/>
              <a:gd name="T42" fmla="*/ 27 w 127"/>
              <a:gd name="T43" fmla="*/ 30 h 132"/>
              <a:gd name="T44" fmla="*/ 23 w 127"/>
              <a:gd name="T45" fmla="*/ 31 h 132"/>
              <a:gd name="T46" fmla="*/ 13 w 127"/>
              <a:gd name="T47" fmla="*/ 27 h 132"/>
              <a:gd name="T48" fmla="*/ 7 w 127"/>
              <a:gd name="T49" fmla="*/ 33 h 132"/>
              <a:gd name="T50" fmla="*/ 11 w 127"/>
              <a:gd name="T51" fmla="*/ 43 h 132"/>
              <a:gd name="T52" fmla="*/ 10 w 127"/>
              <a:gd name="T53" fmla="*/ 47 h 132"/>
              <a:gd name="T54" fmla="*/ 0 w 127"/>
              <a:gd name="T55" fmla="*/ 51 h 132"/>
              <a:gd name="T56" fmla="*/ 0 w 127"/>
              <a:gd name="T57" fmla="*/ 60 h 132"/>
              <a:gd name="T58" fmla="*/ 10 w 127"/>
              <a:gd name="T59" fmla="*/ 64 h 132"/>
              <a:gd name="T60" fmla="*/ 11 w 127"/>
              <a:gd name="T61" fmla="*/ 67 h 132"/>
              <a:gd name="T62" fmla="*/ 7 w 127"/>
              <a:gd name="T63" fmla="*/ 77 h 132"/>
              <a:gd name="T64" fmla="*/ 13 w 127"/>
              <a:gd name="T65" fmla="*/ 83 h 132"/>
              <a:gd name="T66" fmla="*/ 23 w 127"/>
              <a:gd name="T67" fmla="*/ 79 h 132"/>
              <a:gd name="T68" fmla="*/ 27 w 127"/>
              <a:gd name="T69" fmla="*/ 81 h 132"/>
              <a:gd name="T70" fmla="*/ 31 w 127"/>
              <a:gd name="T71" fmla="*/ 91 h 132"/>
              <a:gd name="T72" fmla="*/ 40 w 127"/>
              <a:gd name="T73" fmla="*/ 91 h 132"/>
              <a:gd name="T74" fmla="*/ 44 w 127"/>
              <a:gd name="T75" fmla="*/ 81 h 132"/>
              <a:gd name="T76" fmla="*/ 47 w 127"/>
              <a:gd name="T77" fmla="*/ 79 h 132"/>
              <a:gd name="T78" fmla="*/ 57 w 127"/>
              <a:gd name="T79" fmla="*/ 83 h 132"/>
              <a:gd name="T80" fmla="*/ 64 w 127"/>
              <a:gd name="T81" fmla="*/ 77 h 132"/>
              <a:gd name="T82" fmla="*/ 59 w 127"/>
              <a:gd name="T83" fmla="*/ 67 h 132"/>
              <a:gd name="T84" fmla="*/ 61 w 127"/>
              <a:gd name="T85" fmla="*/ 64 h 132"/>
              <a:gd name="T86" fmla="*/ 71 w 127"/>
              <a:gd name="T87" fmla="*/ 60 h 132"/>
              <a:gd name="T88" fmla="*/ 35 w 127"/>
              <a:gd name="T89" fmla="*/ 40 h 132"/>
              <a:gd name="T90" fmla="*/ 20 w 127"/>
              <a:gd name="T91" fmla="*/ 55 h 132"/>
              <a:gd name="T92" fmla="*/ 35 w 127"/>
              <a:gd name="T93" fmla="*/ 70 h 132"/>
              <a:gd name="T94" fmla="*/ 50 w 127"/>
              <a:gd name="T95" fmla="*/ 55 h 132"/>
              <a:gd name="T96" fmla="*/ 35 w 127"/>
              <a:gd name="T97" fmla="*/ 40 h 132"/>
              <a:gd name="T98" fmla="*/ 92 w 127"/>
              <a:gd name="T99" fmla="*/ 113 h 132"/>
              <a:gd name="T100" fmla="*/ 84 w 127"/>
              <a:gd name="T101" fmla="*/ 11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7" h="132">
                <a:moveTo>
                  <a:pt x="47" y="13"/>
                </a:moveTo>
                <a:cubicBezTo>
                  <a:pt x="118" y="0"/>
                  <a:pt x="111" y="53"/>
                  <a:pt x="111" y="53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4" y="107"/>
                  <a:pt x="114" y="107"/>
                  <a:pt x="114" y="107"/>
                </a:cubicBezTo>
                <a:cubicBezTo>
                  <a:pt x="114" y="110"/>
                  <a:pt x="111" y="113"/>
                  <a:pt x="107" y="113"/>
                </a:cubicBezTo>
                <a:cubicBezTo>
                  <a:pt x="92" y="113"/>
                  <a:pt x="92" y="113"/>
                  <a:pt x="92" y="113"/>
                </a:cubicBezTo>
                <a:cubicBezTo>
                  <a:pt x="92" y="132"/>
                  <a:pt x="92" y="132"/>
                  <a:pt x="92" y="132"/>
                </a:cubicBezTo>
                <a:moveTo>
                  <a:pt x="34" y="132"/>
                </a:moveTo>
                <a:cubicBezTo>
                  <a:pt x="34" y="113"/>
                  <a:pt x="34" y="113"/>
                  <a:pt x="34" y="113"/>
                </a:cubicBezTo>
                <a:cubicBezTo>
                  <a:pt x="27" y="99"/>
                  <a:pt x="27" y="99"/>
                  <a:pt x="27" y="99"/>
                </a:cubicBezTo>
                <a:moveTo>
                  <a:pt x="71" y="60"/>
                </a:moveTo>
                <a:cubicBezTo>
                  <a:pt x="71" y="51"/>
                  <a:pt x="71" y="51"/>
                  <a:pt x="71" y="51"/>
                </a:cubicBezTo>
                <a:cubicBezTo>
                  <a:pt x="61" y="47"/>
                  <a:pt x="61" y="47"/>
                  <a:pt x="61" y="47"/>
                </a:cubicBezTo>
                <a:cubicBezTo>
                  <a:pt x="60" y="45"/>
                  <a:pt x="60" y="44"/>
                  <a:pt x="59" y="43"/>
                </a:cubicBezTo>
                <a:cubicBezTo>
                  <a:pt x="64" y="33"/>
                  <a:pt x="64" y="33"/>
                  <a:pt x="64" y="33"/>
                </a:cubicBezTo>
                <a:cubicBezTo>
                  <a:pt x="57" y="27"/>
                  <a:pt x="57" y="27"/>
                  <a:pt x="57" y="27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0"/>
                  <a:pt x="45" y="30"/>
                  <a:pt x="44" y="30"/>
                </a:cubicBezTo>
                <a:cubicBezTo>
                  <a:pt x="40" y="19"/>
                  <a:pt x="40" y="19"/>
                  <a:pt x="40" y="19"/>
                </a:cubicBezTo>
                <a:cubicBezTo>
                  <a:pt x="31" y="19"/>
                  <a:pt x="31" y="19"/>
                  <a:pt x="31" y="19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0"/>
                  <a:pt x="24" y="30"/>
                  <a:pt x="23" y="31"/>
                </a:cubicBezTo>
                <a:cubicBezTo>
                  <a:pt x="13" y="27"/>
                  <a:pt x="13" y="27"/>
                  <a:pt x="13" y="27"/>
                </a:cubicBezTo>
                <a:cubicBezTo>
                  <a:pt x="7" y="33"/>
                  <a:pt x="7" y="33"/>
                  <a:pt x="7" y="33"/>
                </a:cubicBezTo>
                <a:cubicBezTo>
                  <a:pt x="11" y="43"/>
                  <a:pt x="11" y="43"/>
                  <a:pt x="11" y="43"/>
                </a:cubicBezTo>
                <a:cubicBezTo>
                  <a:pt x="11" y="44"/>
                  <a:pt x="10" y="45"/>
                  <a:pt x="10" y="47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60"/>
                  <a:pt x="0" y="60"/>
                  <a:pt x="0" y="60"/>
                </a:cubicBezTo>
                <a:cubicBezTo>
                  <a:pt x="10" y="64"/>
                  <a:pt x="10" y="64"/>
                  <a:pt x="10" y="64"/>
                </a:cubicBezTo>
                <a:cubicBezTo>
                  <a:pt x="10" y="65"/>
                  <a:pt x="11" y="66"/>
                  <a:pt x="11" y="67"/>
                </a:cubicBezTo>
                <a:cubicBezTo>
                  <a:pt x="7" y="77"/>
                  <a:pt x="7" y="77"/>
                  <a:pt x="7" y="77"/>
                </a:cubicBezTo>
                <a:cubicBezTo>
                  <a:pt x="13" y="83"/>
                  <a:pt x="13" y="83"/>
                  <a:pt x="13" y="83"/>
                </a:cubicBezTo>
                <a:cubicBezTo>
                  <a:pt x="23" y="79"/>
                  <a:pt x="23" y="79"/>
                  <a:pt x="23" y="79"/>
                </a:cubicBezTo>
                <a:cubicBezTo>
                  <a:pt x="24" y="80"/>
                  <a:pt x="25" y="80"/>
                  <a:pt x="27" y="81"/>
                </a:cubicBezTo>
                <a:cubicBezTo>
                  <a:pt x="31" y="91"/>
                  <a:pt x="31" y="91"/>
                  <a:pt x="31" y="91"/>
                </a:cubicBezTo>
                <a:cubicBezTo>
                  <a:pt x="40" y="91"/>
                  <a:pt x="40" y="91"/>
                  <a:pt x="40" y="91"/>
                </a:cubicBezTo>
                <a:cubicBezTo>
                  <a:pt x="44" y="81"/>
                  <a:pt x="44" y="81"/>
                  <a:pt x="44" y="81"/>
                </a:cubicBezTo>
                <a:cubicBezTo>
                  <a:pt x="45" y="80"/>
                  <a:pt x="46" y="80"/>
                  <a:pt x="47" y="79"/>
                </a:cubicBezTo>
                <a:cubicBezTo>
                  <a:pt x="57" y="83"/>
                  <a:pt x="57" y="83"/>
                  <a:pt x="57" y="83"/>
                </a:cubicBezTo>
                <a:cubicBezTo>
                  <a:pt x="64" y="77"/>
                  <a:pt x="64" y="77"/>
                  <a:pt x="64" y="77"/>
                </a:cubicBezTo>
                <a:cubicBezTo>
                  <a:pt x="59" y="67"/>
                  <a:pt x="59" y="67"/>
                  <a:pt x="59" y="67"/>
                </a:cubicBezTo>
                <a:cubicBezTo>
                  <a:pt x="60" y="66"/>
                  <a:pt x="60" y="65"/>
                  <a:pt x="61" y="64"/>
                </a:cubicBezTo>
                <a:lnTo>
                  <a:pt x="71" y="60"/>
                </a:lnTo>
                <a:close/>
                <a:moveTo>
                  <a:pt x="35" y="40"/>
                </a:moveTo>
                <a:cubicBezTo>
                  <a:pt x="27" y="40"/>
                  <a:pt x="20" y="47"/>
                  <a:pt x="20" y="55"/>
                </a:cubicBezTo>
                <a:cubicBezTo>
                  <a:pt x="20" y="63"/>
                  <a:pt x="27" y="70"/>
                  <a:pt x="35" y="70"/>
                </a:cubicBezTo>
                <a:cubicBezTo>
                  <a:pt x="43" y="70"/>
                  <a:pt x="50" y="63"/>
                  <a:pt x="50" y="55"/>
                </a:cubicBezTo>
                <a:cubicBezTo>
                  <a:pt x="50" y="47"/>
                  <a:pt x="43" y="40"/>
                  <a:pt x="35" y="40"/>
                </a:cubicBezTo>
                <a:close/>
                <a:moveTo>
                  <a:pt x="92" y="113"/>
                </a:moveTo>
                <a:cubicBezTo>
                  <a:pt x="84" y="113"/>
                  <a:pt x="84" y="113"/>
                  <a:pt x="84" y="113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37"/>
          <p:cNvSpPr>
            <a:spLocks noEditPoints="1"/>
          </p:cNvSpPr>
          <p:nvPr/>
        </p:nvSpPr>
        <p:spPr bwMode="auto">
          <a:xfrm>
            <a:off x="1893888" y="2859088"/>
            <a:ext cx="639763" cy="361950"/>
          </a:xfrm>
          <a:custGeom>
            <a:avLst/>
            <a:gdLst>
              <a:gd name="T0" fmla="*/ 40 w 168"/>
              <a:gd name="T1" fmla="*/ 78 h 95"/>
              <a:gd name="T2" fmla="*/ 39 w 168"/>
              <a:gd name="T3" fmla="*/ 70 h 95"/>
              <a:gd name="T4" fmla="*/ 49 w 168"/>
              <a:gd name="T5" fmla="*/ 61 h 95"/>
              <a:gd name="T6" fmla="*/ 55 w 168"/>
              <a:gd name="T7" fmla="*/ 66 h 95"/>
              <a:gd name="T8" fmla="*/ 47 w 168"/>
              <a:gd name="T9" fmla="*/ 77 h 95"/>
              <a:gd name="T10" fmla="*/ 102 w 168"/>
              <a:gd name="T11" fmla="*/ 69 h 95"/>
              <a:gd name="T12" fmla="*/ 123 w 168"/>
              <a:gd name="T13" fmla="*/ 78 h 95"/>
              <a:gd name="T14" fmla="*/ 124 w 168"/>
              <a:gd name="T15" fmla="*/ 69 h 95"/>
              <a:gd name="T16" fmla="*/ 103 w 168"/>
              <a:gd name="T17" fmla="*/ 84 h 95"/>
              <a:gd name="T18" fmla="*/ 112 w 168"/>
              <a:gd name="T19" fmla="*/ 85 h 95"/>
              <a:gd name="T20" fmla="*/ 114 w 168"/>
              <a:gd name="T21" fmla="*/ 78 h 95"/>
              <a:gd name="T22" fmla="*/ 92 w 168"/>
              <a:gd name="T23" fmla="*/ 91 h 95"/>
              <a:gd name="T24" fmla="*/ 101 w 168"/>
              <a:gd name="T25" fmla="*/ 92 h 95"/>
              <a:gd name="T26" fmla="*/ 103 w 168"/>
              <a:gd name="T27" fmla="*/ 85 h 95"/>
              <a:gd name="T28" fmla="*/ 79 w 168"/>
              <a:gd name="T29" fmla="*/ 93 h 95"/>
              <a:gd name="T30" fmla="*/ 90 w 168"/>
              <a:gd name="T31" fmla="*/ 92 h 95"/>
              <a:gd name="T32" fmla="*/ 54 w 168"/>
              <a:gd name="T33" fmla="*/ 85 h 95"/>
              <a:gd name="T34" fmla="*/ 65 w 168"/>
              <a:gd name="T35" fmla="*/ 65 h 95"/>
              <a:gd name="T36" fmla="*/ 58 w 168"/>
              <a:gd name="T37" fmla="*/ 65 h 95"/>
              <a:gd name="T38" fmla="*/ 47 w 168"/>
              <a:gd name="T39" fmla="*/ 85 h 95"/>
              <a:gd name="T40" fmla="*/ 54 w 168"/>
              <a:gd name="T41" fmla="*/ 85 h 95"/>
              <a:gd name="T42" fmla="*/ 74 w 168"/>
              <a:gd name="T43" fmla="*/ 77 h 95"/>
              <a:gd name="T44" fmla="*/ 69 w 168"/>
              <a:gd name="T45" fmla="*/ 69 h 95"/>
              <a:gd name="T46" fmla="*/ 56 w 168"/>
              <a:gd name="T47" fmla="*/ 82 h 95"/>
              <a:gd name="T48" fmla="*/ 60 w 168"/>
              <a:gd name="T49" fmla="*/ 91 h 95"/>
              <a:gd name="T50" fmla="*/ 78 w 168"/>
              <a:gd name="T51" fmla="*/ 88 h 95"/>
              <a:gd name="T52" fmla="*/ 79 w 168"/>
              <a:gd name="T53" fmla="*/ 79 h 95"/>
              <a:gd name="T54" fmla="*/ 72 w 168"/>
              <a:gd name="T55" fmla="*/ 80 h 95"/>
              <a:gd name="T56" fmla="*/ 66 w 168"/>
              <a:gd name="T57" fmla="*/ 94 h 95"/>
              <a:gd name="T58" fmla="*/ 73 w 168"/>
              <a:gd name="T59" fmla="*/ 93 h 95"/>
              <a:gd name="T60" fmla="*/ 144 w 168"/>
              <a:gd name="T61" fmla="*/ 1 h 95"/>
              <a:gd name="T62" fmla="*/ 140 w 168"/>
              <a:gd name="T63" fmla="*/ 57 h 95"/>
              <a:gd name="T64" fmla="*/ 168 w 168"/>
              <a:gd name="T65" fmla="*/ 45 h 95"/>
              <a:gd name="T66" fmla="*/ 91 w 168"/>
              <a:gd name="T67" fmla="*/ 25 h 95"/>
              <a:gd name="T68" fmla="*/ 83 w 168"/>
              <a:gd name="T69" fmla="*/ 25 h 95"/>
              <a:gd name="T70" fmla="*/ 58 w 168"/>
              <a:gd name="T71" fmla="*/ 37 h 95"/>
              <a:gd name="T72" fmla="*/ 80 w 168"/>
              <a:gd name="T73" fmla="*/ 43 h 95"/>
              <a:gd name="T74" fmla="*/ 124 w 168"/>
              <a:gd name="T75" fmla="*/ 69 h 95"/>
              <a:gd name="T76" fmla="*/ 131 w 168"/>
              <a:gd name="T77" fmla="*/ 60 h 95"/>
              <a:gd name="T78" fmla="*/ 124 w 168"/>
              <a:gd name="T79" fmla="*/ 69 h 95"/>
              <a:gd name="T80" fmla="*/ 43 w 168"/>
              <a:gd name="T81" fmla="*/ 68 h 95"/>
              <a:gd name="T82" fmla="*/ 25 w 168"/>
              <a:gd name="T83" fmla="*/ 63 h 95"/>
              <a:gd name="T84" fmla="*/ 35 w 168"/>
              <a:gd name="T85" fmla="*/ 0 h 95"/>
              <a:gd name="T86" fmla="*/ 41 w 168"/>
              <a:gd name="T87" fmla="*/ 69 h 95"/>
              <a:gd name="T88" fmla="*/ 56 w 168"/>
              <a:gd name="T89" fmla="*/ 23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8" h="95">
                <a:moveTo>
                  <a:pt x="44" y="79"/>
                </a:moveTo>
                <a:cubicBezTo>
                  <a:pt x="42" y="79"/>
                  <a:pt x="41" y="79"/>
                  <a:pt x="40" y="78"/>
                </a:cubicBezTo>
                <a:cubicBezTo>
                  <a:pt x="39" y="77"/>
                  <a:pt x="38" y="75"/>
                  <a:pt x="38" y="74"/>
                </a:cubicBezTo>
                <a:cubicBezTo>
                  <a:pt x="38" y="73"/>
                  <a:pt x="39" y="71"/>
                  <a:pt x="39" y="70"/>
                </a:cubicBezTo>
                <a:cubicBezTo>
                  <a:pt x="46" y="63"/>
                  <a:pt x="46" y="63"/>
                  <a:pt x="46" y="63"/>
                </a:cubicBezTo>
                <a:cubicBezTo>
                  <a:pt x="47" y="62"/>
                  <a:pt x="48" y="62"/>
                  <a:pt x="49" y="61"/>
                </a:cubicBezTo>
                <a:cubicBezTo>
                  <a:pt x="50" y="61"/>
                  <a:pt x="52" y="62"/>
                  <a:pt x="53" y="63"/>
                </a:cubicBezTo>
                <a:cubicBezTo>
                  <a:pt x="54" y="64"/>
                  <a:pt x="55" y="65"/>
                  <a:pt x="55" y="66"/>
                </a:cubicBezTo>
                <a:cubicBezTo>
                  <a:pt x="55" y="68"/>
                  <a:pt x="54" y="69"/>
                  <a:pt x="53" y="70"/>
                </a:cubicBezTo>
                <a:cubicBezTo>
                  <a:pt x="47" y="77"/>
                  <a:pt x="47" y="77"/>
                  <a:pt x="47" y="77"/>
                </a:cubicBezTo>
                <a:cubicBezTo>
                  <a:pt x="46" y="78"/>
                  <a:pt x="45" y="79"/>
                  <a:pt x="44" y="79"/>
                </a:cubicBezTo>
                <a:close/>
                <a:moveTo>
                  <a:pt x="102" y="69"/>
                </a:moveTo>
                <a:cubicBezTo>
                  <a:pt x="102" y="69"/>
                  <a:pt x="115" y="79"/>
                  <a:pt x="118" y="79"/>
                </a:cubicBezTo>
                <a:cubicBezTo>
                  <a:pt x="120" y="80"/>
                  <a:pt x="121" y="79"/>
                  <a:pt x="123" y="78"/>
                </a:cubicBezTo>
                <a:cubicBezTo>
                  <a:pt x="124" y="76"/>
                  <a:pt x="125" y="75"/>
                  <a:pt x="125" y="73"/>
                </a:cubicBezTo>
                <a:cubicBezTo>
                  <a:pt x="125" y="71"/>
                  <a:pt x="124" y="70"/>
                  <a:pt x="124" y="69"/>
                </a:cubicBezTo>
                <a:moveTo>
                  <a:pt x="93" y="75"/>
                </a:moveTo>
                <a:cubicBezTo>
                  <a:pt x="103" y="84"/>
                  <a:pt x="103" y="84"/>
                  <a:pt x="103" y="84"/>
                </a:cubicBezTo>
                <a:cubicBezTo>
                  <a:pt x="104" y="86"/>
                  <a:pt x="106" y="87"/>
                  <a:pt x="108" y="87"/>
                </a:cubicBezTo>
                <a:cubicBezTo>
                  <a:pt x="109" y="87"/>
                  <a:pt x="111" y="86"/>
                  <a:pt x="112" y="85"/>
                </a:cubicBezTo>
                <a:cubicBezTo>
                  <a:pt x="114" y="84"/>
                  <a:pt x="115" y="82"/>
                  <a:pt x="115" y="80"/>
                </a:cubicBezTo>
                <a:cubicBezTo>
                  <a:pt x="115" y="79"/>
                  <a:pt x="114" y="78"/>
                  <a:pt x="114" y="78"/>
                </a:cubicBezTo>
                <a:moveTo>
                  <a:pt x="87" y="86"/>
                </a:moveTo>
                <a:cubicBezTo>
                  <a:pt x="92" y="91"/>
                  <a:pt x="92" y="91"/>
                  <a:pt x="92" y="91"/>
                </a:cubicBezTo>
                <a:cubicBezTo>
                  <a:pt x="93" y="92"/>
                  <a:pt x="95" y="93"/>
                  <a:pt x="96" y="93"/>
                </a:cubicBezTo>
                <a:cubicBezTo>
                  <a:pt x="98" y="93"/>
                  <a:pt x="100" y="93"/>
                  <a:pt x="101" y="92"/>
                </a:cubicBezTo>
                <a:cubicBezTo>
                  <a:pt x="103" y="90"/>
                  <a:pt x="103" y="88"/>
                  <a:pt x="103" y="86"/>
                </a:cubicBezTo>
                <a:cubicBezTo>
                  <a:pt x="103" y="86"/>
                  <a:pt x="103" y="85"/>
                  <a:pt x="103" y="85"/>
                </a:cubicBezTo>
                <a:moveTo>
                  <a:pt x="75" y="91"/>
                </a:moveTo>
                <a:cubicBezTo>
                  <a:pt x="79" y="93"/>
                  <a:pt x="79" y="93"/>
                  <a:pt x="79" y="93"/>
                </a:cubicBezTo>
                <a:cubicBezTo>
                  <a:pt x="80" y="93"/>
                  <a:pt x="82" y="94"/>
                  <a:pt x="85" y="94"/>
                </a:cubicBezTo>
                <a:cubicBezTo>
                  <a:pt x="87" y="94"/>
                  <a:pt x="88" y="93"/>
                  <a:pt x="90" y="92"/>
                </a:cubicBezTo>
                <a:cubicBezTo>
                  <a:pt x="90" y="92"/>
                  <a:pt x="91" y="91"/>
                  <a:pt x="91" y="90"/>
                </a:cubicBezTo>
                <a:moveTo>
                  <a:pt x="54" y="85"/>
                </a:moveTo>
                <a:cubicBezTo>
                  <a:pt x="65" y="72"/>
                  <a:pt x="65" y="72"/>
                  <a:pt x="65" y="72"/>
                </a:cubicBezTo>
                <a:cubicBezTo>
                  <a:pt x="67" y="70"/>
                  <a:pt x="67" y="67"/>
                  <a:pt x="65" y="65"/>
                </a:cubicBezTo>
                <a:cubicBezTo>
                  <a:pt x="64" y="64"/>
                  <a:pt x="62" y="63"/>
                  <a:pt x="61" y="64"/>
                </a:cubicBezTo>
                <a:cubicBezTo>
                  <a:pt x="60" y="64"/>
                  <a:pt x="58" y="64"/>
                  <a:pt x="58" y="65"/>
                </a:cubicBezTo>
                <a:cubicBezTo>
                  <a:pt x="46" y="78"/>
                  <a:pt x="46" y="78"/>
                  <a:pt x="46" y="78"/>
                </a:cubicBezTo>
                <a:cubicBezTo>
                  <a:pt x="44" y="80"/>
                  <a:pt x="45" y="83"/>
                  <a:pt x="47" y="85"/>
                </a:cubicBezTo>
                <a:cubicBezTo>
                  <a:pt x="48" y="86"/>
                  <a:pt x="49" y="87"/>
                  <a:pt x="51" y="86"/>
                </a:cubicBezTo>
                <a:cubicBezTo>
                  <a:pt x="52" y="86"/>
                  <a:pt x="53" y="86"/>
                  <a:pt x="54" y="85"/>
                </a:cubicBezTo>
                <a:close/>
                <a:moveTo>
                  <a:pt x="63" y="89"/>
                </a:moveTo>
                <a:cubicBezTo>
                  <a:pt x="74" y="77"/>
                  <a:pt x="74" y="77"/>
                  <a:pt x="74" y="77"/>
                </a:cubicBezTo>
                <a:cubicBezTo>
                  <a:pt x="76" y="75"/>
                  <a:pt x="75" y="72"/>
                  <a:pt x="73" y="70"/>
                </a:cubicBezTo>
                <a:cubicBezTo>
                  <a:pt x="72" y="69"/>
                  <a:pt x="71" y="69"/>
                  <a:pt x="69" y="69"/>
                </a:cubicBezTo>
                <a:cubicBezTo>
                  <a:pt x="68" y="69"/>
                  <a:pt x="67" y="70"/>
                  <a:pt x="66" y="71"/>
                </a:cubicBezTo>
                <a:cubicBezTo>
                  <a:pt x="56" y="82"/>
                  <a:pt x="56" y="82"/>
                  <a:pt x="56" y="82"/>
                </a:cubicBezTo>
                <a:cubicBezTo>
                  <a:pt x="54" y="85"/>
                  <a:pt x="54" y="88"/>
                  <a:pt x="56" y="90"/>
                </a:cubicBezTo>
                <a:cubicBezTo>
                  <a:pt x="57" y="91"/>
                  <a:pt x="59" y="91"/>
                  <a:pt x="60" y="91"/>
                </a:cubicBezTo>
                <a:cubicBezTo>
                  <a:pt x="61" y="91"/>
                  <a:pt x="62" y="90"/>
                  <a:pt x="63" y="89"/>
                </a:cubicBezTo>
                <a:close/>
                <a:moveTo>
                  <a:pt x="78" y="88"/>
                </a:moveTo>
                <a:cubicBezTo>
                  <a:pt x="79" y="86"/>
                  <a:pt x="79" y="86"/>
                  <a:pt x="79" y="86"/>
                </a:cubicBezTo>
                <a:cubicBezTo>
                  <a:pt x="81" y="84"/>
                  <a:pt x="81" y="81"/>
                  <a:pt x="79" y="79"/>
                </a:cubicBezTo>
                <a:cubicBezTo>
                  <a:pt x="78" y="78"/>
                  <a:pt x="76" y="78"/>
                  <a:pt x="75" y="78"/>
                </a:cubicBezTo>
                <a:cubicBezTo>
                  <a:pt x="74" y="78"/>
                  <a:pt x="73" y="79"/>
                  <a:pt x="72" y="80"/>
                </a:cubicBezTo>
                <a:cubicBezTo>
                  <a:pt x="66" y="86"/>
                  <a:pt x="66" y="86"/>
                  <a:pt x="66" y="86"/>
                </a:cubicBezTo>
                <a:cubicBezTo>
                  <a:pt x="64" y="88"/>
                  <a:pt x="64" y="92"/>
                  <a:pt x="66" y="94"/>
                </a:cubicBezTo>
                <a:cubicBezTo>
                  <a:pt x="67" y="95"/>
                  <a:pt x="69" y="95"/>
                  <a:pt x="70" y="95"/>
                </a:cubicBezTo>
                <a:cubicBezTo>
                  <a:pt x="71" y="95"/>
                  <a:pt x="72" y="94"/>
                  <a:pt x="73" y="93"/>
                </a:cubicBezTo>
                <a:lnTo>
                  <a:pt x="78" y="88"/>
                </a:lnTo>
                <a:close/>
                <a:moveTo>
                  <a:pt x="144" y="1"/>
                </a:moveTo>
                <a:cubicBezTo>
                  <a:pt x="134" y="6"/>
                  <a:pt x="118" y="14"/>
                  <a:pt x="116" y="16"/>
                </a:cubicBezTo>
                <a:cubicBezTo>
                  <a:pt x="118" y="20"/>
                  <a:pt x="128" y="36"/>
                  <a:pt x="140" y="57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68" y="45"/>
                  <a:pt x="168" y="45"/>
                  <a:pt x="168" y="45"/>
                </a:cubicBezTo>
                <a:moveTo>
                  <a:pt x="119" y="22"/>
                </a:moveTo>
                <a:cubicBezTo>
                  <a:pt x="106" y="17"/>
                  <a:pt x="99" y="25"/>
                  <a:pt x="91" y="25"/>
                </a:cubicBezTo>
                <a:cubicBezTo>
                  <a:pt x="88" y="25"/>
                  <a:pt x="85" y="25"/>
                  <a:pt x="83" y="25"/>
                </a:cubicBezTo>
                <a:cubicBezTo>
                  <a:pt x="83" y="25"/>
                  <a:pt x="83" y="25"/>
                  <a:pt x="83" y="25"/>
                </a:cubicBezTo>
                <a:cubicBezTo>
                  <a:pt x="82" y="25"/>
                  <a:pt x="81" y="25"/>
                  <a:pt x="81" y="25"/>
                </a:cubicBezTo>
                <a:cubicBezTo>
                  <a:pt x="58" y="37"/>
                  <a:pt x="58" y="37"/>
                  <a:pt x="58" y="37"/>
                </a:cubicBezTo>
                <a:cubicBezTo>
                  <a:pt x="48" y="43"/>
                  <a:pt x="58" y="50"/>
                  <a:pt x="61" y="50"/>
                </a:cubicBezTo>
                <a:cubicBezTo>
                  <a:pt x="65" y="49"/>
                  <a:pt x="74" y="45"/>
                  <a:pt x="80" y="43"/>
                </a:cubicBezTo>
                <a:cubicBezTo>
                  <a:pt x="84" y="41"/>
                  <a:pt x="88" y="42"/>
                  <a:pt x="91" y="44"/>
                </a:cubicBezTo>
                <a:cubicBezTo>
                  <a:pt x="101" y="52"/>
                  <a:pt x="122" y="67"/>
                  <a:pt x="124" y="69"/>
                </a:cubicBezTo>
                <a:moveTo>
                  <a:pt x="139" y="55"/>
                </a:moveTo>
                <a:cubicBezTo>
                  <a:pt x="137" y="56"/>
                  <a:pt x="132" y="58"/>
                  <a:pt x="131" y="60"/>
                </a:cubicBezTo>
                <a:cubicBezTo>
                  <a:pt x="130" y="60"/>
                  <a:pt x="130" y="61"/>
                  <a:pt x="129" y="63"/>
                </a:cubicBezTo>
                <a:cubicBezTo>
                  <a:pt x="127" y="65"/>
                  <a:pt x="125" y="68"/>
                  <a:pt x="124" y="69"/>
                </a:cubicBezTo>
                <a:moveTo>
                  <a:pt x="43" y="68"/>
                </a:moveTo>
                <a:cubicBezTo>
                  <a:pt x="43" y="68"/>
                  <a:pt x="43" y="68"/>
                  <a:pt x="43" y="68"/>
                </a:cubicBezTo>
                <a:moveTo>
                  <a:pt x="0" y="43"/>
                </a:moveTo>
                <a:cubicBezTo>
                  <a:pt x="25" y="63"/>
                  <a:pt x="25" y="63"/>
                  <a:pt x="25" y="63"/>
                </a:cubicBezTo>
                <a:cubicBezTo>
                  <a:pt x="59" y="20"/>
                  <a:pt x="59" y="20"/>
                  <a:pt x="59" y="20"/>
                </a:cubicBezTo>
                <a:cubicBezTo>
                  <a:pt x="35" y="0"/>
                  <a:pt x="35" y="0"/>
                  <a:pt x="35" y="0"/>
                </a:cubicBezTo>
                <a:moveTo>
                  <a:pt x="27" y="60"/>
                </a:moveTo>
                <a:cubicBezTo>
                  <a:pt x="34" y="65"/>
                  <a:pt x="41" y="69"/>
                  <a:pt x="41" y="69"/>
                </a:cubicBezTo>
                <a:moveTo>
                  <a:pt x="72" y="30"/>
                </a:moveTo>
                <a:cubicBezTo>
                  <a:pt x="69" y="28"/>
                  <a:pt x="62" y="25"/>
                  <a:pt x="56" y="23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reeform 38"/>
          <p:cNvSpPr>
            <a:spLocks noEditPoints="1"/>
          </p:cNvSpPr>
          <p:nvPr/>
        </p:nvSpPr>
        <p:spPr bwMode="auto">
          <a:xfrm>
            <a:off x="3906838" y="2844800"/>
            <a:ext cx="492125" cy="392113"/>
          </a:xfrm>
          <a:custGeom>
            <a:avLst/>
            <a:gdLst>
              <a:gd name="T0" fmla="*/ 129 w 129"/>
              <a:gd name="T1" fmla="*/ 103 h 103"/>
              <a:gd name="T2" fmla="*/ 0 w 129"/>
              <a:gd name="T3" fmla="*/ 103 h 103"/>
              <a:gd name="T4" fmla="*/ 32 w 129"/>
              <a:gd name="T5" fmla="*/ 76 h 103"/>
              <a:gd name="T6" fmla="*/ 14 w 129"/>
              <a:gd name="T7" fmla="*/ 76 h 103"/>
              <a:gd name="T8" fmla="*/ 14 w 129"/>
              <a:gd name="T9" fmla="*/ 103 h 103"/>
              <a:gd name="T10" fmla="*/ 32 w 129"/>
              <a:gd name="T11" fmla="*/ 103 h 103"/>
              <a:gd name="T12" fmla="*/ 32 w 129"/>
              <a:gd name="T13" fmla="*/ 76 h 103"/>
              <a:gd name="T14" fmla="*/ 59 w 129"/>
              <a:gd name="T15" fmla="*/ 48 h 103"/>
              <a:gd name="T16" fmla="*/ 42 w 129"/>
              <a:gd name="T17" fmla="*/ 48 h 103"/>
              <a:gd name="T18" fmla="*/ 42 w 129"/>
              <a:gd name="T19" fmla="*/ 103 h 103"/>
              <a:gd name="T20" fmla="*/ 59 w 129"/>
              <a:gd name="T21" fmla="*/ 103 h 103"/>
              <a:gd name="T22" fmla="*/ 59 w 129"/>
              <a:gd name="T23" fmla="*/ 48 h 103"/>
              <a:gd name="T24" fmla="*/ 87 w 129"/>
              <a:gd name="T25" fmla="*/ 60 h 103"/>
              <a:gd name="T26" fmla="*/ 69 w 129"/>
              <a:gd name="T27" fmla="*/ 60 h 103"/>
              <a:gd name="T28" fmla="*/ 69 w 129"/>
              <a:gd name="T29" fmla="*/ 103 h 103"/>
              <a:gd name="T30" fmla="*/ 87 w 129"/>
              <a:gd name="T31" fmla="*/ 103 h 103"/>
              <a:gd name="T32" fmla="*/ 87 w 129"/>
              <a:gd name="T33" fmla="*/ 60 h 103"/>
              <a:gd name="T34" fmla="*/ 115 w 129"/>
              <a:gd name="T35" fmla="*/ 32 h 103"/>
              <a:gd name="T36" fmla="*/ 97 w 129"/>
              <a:gd name="T37" fmla="*/ 32 h 103"/>
              <a:gd name="T38" fmla="*/ 97 w 129"/>
              <a:gd name="T39" fmla="*/ 103 h 103"/>
              <a:gd name="T40" fmla="*/ 115 w 129"/>
              <a:gd name="T41" fmla="*/ 103 h 103"/>
              <a:gd name="T42" fmla="*/ 115 w 129"/>
              <a:gd name="T43" fmla="*/ 32 h 103"/>
              <a:gd name="T44" fmla="*/ 23 w 129"/>
              <a:gd name="T45" fmla="*/ 45 h 103"/>
              <a:gd name="T46" fmla="*/ 18 w 129"/>
              <a:gd name="T47" fmla="*/ 50 h 103"/>
              <a:gd name="T48" fmla="*/ 23 w 129"/>
              <a:gd name="T49" fmla="*/ 55 h 103"/>
              <a:gd name="T50" fmla="*/ 28 w 129"/>
              <a:gd name="T51" fmla="*/ 50 h 103"/>
              <a:gd name="T52" fmla="*/ 23 w 129"/>
              <a:gd name="T53" fmla="*/ 45 h 103"/>
              <a:gd name="T54" fmla="*/ 51 w 129"/>
              <a:gd name="T55" fmla="*/ 18 h 103"/>
              <a:gd name="T56" fmla="*/ 45 w 129"/>
              <a:gd name="T57" fmla="*/ 24 h 103"/>
              <a:gd name="T58" fmla="*/ 51 w 129"/>
              <a:gd name="T59" fmla="*/ 29 h 103"/>
              <a:gd name="T60" fmla="*/ 56 w 129"/>
              <a:gd name="T61" fmla="*/ 24 h 103"/>
              <a:gd name="T62" fmla="*/ 51 w 129"/>
              <a:gd name="T63" fmla="*/ 18 h 103"/>
              <a:gd name="T64" fmla="*/ 78 w 129"/>
              <a:gd name="T65" fmla="*/ 32 h 103"/>
              <a:gd name="T66" fmla="*/ 73 w 129"/>
              <a:gd name="T67" fmla="*/ 37 h 103"/>
              <a:gd name="T68" fmla="*/ 78 w 129"/>
              <a:gd name="T69" fmla="*/ 42 h 103"/>
              <a:gd name="T70" fmla="*/ 83 w 129"/>
              <a:gd name="T71" fmla="*/ 37 h 103"/>
              <a:gd name="T72" fmla="*/ 78 w 129"/>
              <a:gd name="T73" fmla="*/ 32 h 103"/>
              <a:gd name="T74" fmla="*/ 106 w 129"/>
              <a:gd name="T75" fmla="*/ 0 h 103"/>
              <a:gd name="T76" fmla="*/ 101 w 129"/>
              <a:gd name="T77" fmla="*/ 5 h 103"/>
              <a:gd name="T78" fmla="*/ 106 w 129"/>
              <a:gd name="T79" fmla="*/ 10 h 103"/>
              <a:gd name="T80" fmla="*/ 111 w 129"/>
              <a:gd name="T81" fmla="*/ 5 h 103"/>
              <a:gd name="T82" fmla="*/ 106 w 129"/>
              <a:gd name="T83" fmla="*/ 0 h 103"/>
              <a:gd name="T84" fmla="*/ 82 w 129"/>
              <a:gd name="T85" fmla="*/ 33 h 103"/>
              <a:gd name="T86" fmla="*/ 103 w 129"/>
              <a:gd name="T87" fmla="*/ 9 h 103"/>
              <a:gd name="T88" fmla="*/ 55 w 129"/>
              <a:gd name="T89" fmla="*/ 26 h 103"/>
              <a:gd name="T90" fmla="*/ 74 w 129"/>
              <a:gd name="T91" fmla="*/ 35 h 103"/>
              <a:gd name="T92" fmla="*/ 47 w 129"/>
              <a:gd name="T93" fmla="*/ 27 h 103"/>
              <a:gd name="T94" fmla="*/ 26 w 129"/>
              <a:gd name="T95" fmla="*/ 46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9" h="103">
                <a:moveTo>
                  <a:pt x="129" y="103"/>
                </a:moveTo>
                <a:cubicBezTo>
                  <a:pt x="0" y="103"/>
                  <a:pt x="0" y="103"/>
                  <a:pt x="0" y="103"/>
                </a:cubicBezTo>
                <a:moveTo>
                  <a:pt x="32" y="76"/>
                </a:moveTo>
                <a:cubicBezTo>
                  <a:pt x="14" y="76"/>
                  <a:pt x="14" y="76"/>
                  <a:pt x="14" y="76"/>
                </a:cubicBezTo>
                <a:cubicBezTo>
                  <a:pt x="14" y="103"/>
                  <a:pt x="14" y="103"/>
                  <a:pt x="14" y="103"/>
                </a:cubicBezTo>
                <a:cubicBezTo>
                  <a:pt x="32" y="103"/>
                  <a:pt x="32" y="103"/>
                  <a:pt x="32" y="103"/>
                </a:cubicBezTo>
                <a:lnTo>
                  <a:pt x="32" y="76"/>
                </a:lnTo>
                <a:close/>
                <a:moveTo>
                  <a:pt x="59" y="48"/>
                </a:moveTo>
                <a:cubicBezTo>
                  <a:pt x="42" y="48"/>
                  <a:pt x="42" y="48"/>
                  <a:pt x="42" y="48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59" y="103"/>
                  <a:pt x="59" y="103"/>
                  <a:pt x="59" y="103"/>
                </a:cubicBezTo>
                <a:lnTo>
                  <a:pt x="59" y="48"/>
                </a:lnTo>
                <a:close/>
                <a:moveTo>
                  <a:pt x="87" y="60"/>
                </a:moveTo>
                <a:cubicBezTo>
                  <a:pt x="69" y="60"/>
                  <a:pt x="69" y="60"/>
                  <a:pt x="69" y="60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87" y="103"/>
                  <a:pt x="87" y="103"/>
                  <a:pt x="87" y="103"/>
                </a:cubicBezTo>
                <a:lnTo>
                  <a:pt x="87" y="60"/>
                </a:lnTo>
                <a:close/>
                <a:moveTo>
                  <a:pt x="115" y="32"/>
                </a:moveTo>
                <a:cubicBezTo>
                  <a:pt x="97" y="32"/>
                  <a:pt x="97" y="32"/>
                  <a:pt x="97" y="32"/>
                </a:cubicBezTo>
                <a:cubicBezTo>
                  <a:pt x="97" y="103"/>
                  <a:pt x="97" y="103"/>
                  <a:pt x="97" y="103"/>
                </a:cubicBezTo>
                <a:cubicBezTo>
                  <a:pt x="115" y="103"/>
                  <a:pt x="115" y="103"/>
                  <a:pt x="115" y="103"/>
                </a:cubicBezTo>
                <a:lnTo>
                  <a:pt x="115" y="32"/>
                </a:lnTo>
                <a:close/>
                <a:moveTo>
                  <a:pt x="23" y="45"/>
                </a:moveTo>
                <a:cubicBezTo>
                  <a:pt x="20" y="45"/>
                  <a:pt x="18" y="47"/>
                  <a:pt x="18" y="50"/>
                </a:cubicBezTo>
                <a:cubicBezTo>
                  <a:pt x="18" y="53"/>
                  <a:pt x="20" y="55"/>
                  <a:pt x="23" y="55"/>
                </a:cubicBezTo>
                <a:cubicBezTo>
                  <a:pt x="26" y="55"/>
                  <a:pt x="28" y="53"/>
                  <a:pt x="28" y="50"/>
                </a:cubicBezTo>
                <a:cubicBezTo>
                  <a:pt x="28" y="47"/>
                  <a:pt x="26" y="45"/>
                  <a:pt x="23" y="45"/>
                </a:cubicBezTo>
                <a:close/>
                <a:moveTo>
                  <a:pt x="51" y="18"/>
                </a:moveTo>
                <a:cubicBezTo>
                  <a:pt x="48" y="18"/>
                  <a:pt x="45" y="21"/>
                  <a:pt x="45" y="24"/>
                </a:cubicBezTo>
                <a:cubicBezTo>
                  <a:pt x="45" y="26"/>
                  <a:pt x="48" y="29"/>
                  <a:pt x="51" y="29"/>
                </a:cubicBezTo>
                <a:cubicBezTo>
                  <a:pt x="53" y="29"/>
                  <a:pt x="56" y="26"/>
                  <a:pt x="56" y="24"/>
                </a:cubicBezTo>
                <a:cubicBezTo>
                  <a:pt x="56" y="21"/>
                  <a:pt x="53" y="18"/>
                  <a:pt x="51" y="18"/>
                </a:cubicBezTo>
                <a:close/>
                <a:moveTo>
                  <a:pt x="78" y="32"/>
                </a:moveTo>
                <a:cubicBezTo>
                  <a:pt x="75" y="32"/>
                  <a:pt x="73" y="34"/>
                  <a:pt x="73" y="37"/>
                </a:cubicBezTo>
                <a:cubicBezTo>
                  <a:pt x="73" y="40"/>
                  <a:pt x="75" y="42"/>
                  <a:pt x="78" y="42"/>
                </a:cubicBezTo>
                <a:cubicBezTo>
                  <a:pt x="81" y="42"/>
                  <a:pt x="83" y="40"/>
                  <a:pt x="83" y="37"/>
                </a:cubicBezTo>
                <a:cubicBezTo>
                  <a:pt x="83" y="34"/>
                  <a:pt x="81" y="32"/>
                  <a:pt x="78" y="32"/>
                </a:cubicBezTo>
                <a:close/>
                <a:moveTo>
                  <a:pt x="106" y="0"/>
                </a:moveTo>
                <a:cubicBezTo>
                  <a:pt x="103" y="0"/>
                  <a:pt x="101" y="2"/>
                  <a:pt x="101" y="5"/>
                </a:cubicBezTo>
                <a:cubicBezTo>
                  <a:pt x="101" y="8"/>
                  <a:pt x="103" y="10"/>
                  <a:pt x="106" y="10"/>
                </a:cubicBezTo>
                <a:cubicBezTo>
                  <a:pt x="109" y="10"/>
                  <a:pt x="111" y="8"/>
                  <a:pt x="111" y="5"/>
                </a:cubicBezTo>
                <a:cubicBezTo>
                  <a:pt x="111" y="2"/>
                  <a:pt x="109" y="0"/>
                  <a:pt x="106" y="0"/>
                </a:cubicBezTo>
                <a:close/>
                <a:moveTo>
                  <a:pt x="82" y="33"/>
                </a:moveTo>
                <a:cubicBezTo>
                  <a:pt x="103" y="9"/>
                  <a:pt x="103" y="9"/>
                  <a:pt x="103" y="9"/>
                </a:cubicBezTo>
                <a:moveTo>
                  <a:pt x="55" y="26"/>
                </a:moveTo>
                <a:cubicBezTo>
                  <a:pt x="74" y="35"/>
                  <a:pt x="74" y="35"/>
                  <a:pt x="74" y="35"/>
                </a:cubicBezTo>
                <a:moveTo>
                  <a:pt x="47" y="27"/>
                </a:moveTo>
                <a:cubicBezTo>
                  <a:pt x="26" y="46"/>
                  <a:pt x="26" y="46"/>
                  <a:pt x="26" y="46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39"/>
          <p:cNvSpPr>
            <a:spLocks noEditPoints="1"/>
          </p:cNvSpPr>
          <p:nvPr/>
        </p:nvSpPr>
        <p:spPr bwMode="auto">
          <a:xfrm>
            <a:off x="9767888" y="2817813"/>
            <a:ext cx="425450" cy="422275"/>
          </a:xfrm>
          <a:custGeom>
            <a:avLst/>
            <a:gdLst>
              <a:gd name="T0" fmla="*/ 96 w 112"/>
              <a:gd name="T1" fmla="*/ 30 h 111"/>
              <a:gd name="T2" fmla="*/ 104 w 112"/>
              <a:gd name="T3" fmla="*/ 59 h 111"/>
              <a:gd name="T4" fmla="*/ 52 w 112"/>
              <a:gd name="T5" fmla="*/ 111 h 111"/>
              <a:gd name="T6" fmla="*/ 0 w 112"/>
              <a:gd name="T7" fmla="*/ 59 h 111"/>
              <a:gd name="T8" fmla="*/ 52 w 112"/>
              <a:gd name="T9" fmla="*/ 7 h 111"/>
              <a:gd name="T10" fmla="*/ 81 w 112"/>
              <a:gd name="T11" fmla="*/ 15 h 111"/>
              <a:gd name="T12" fmla="*/ 72 w 112"/>
              <a:gd name="T13" fmla="*/ 25 h 111"/>
              <a:gd name="T14" fmla="*/ 52 w 112"/>
              <a:gd name="T15" fmla="*/ 20 h 111"/>
              <a:gd name="T16" fmla="*/ 13 w 112"/>
              <a:gd name="T17" fmla="*/ 59 h 111"/>
              <a:gd name="T18" fmla="*/ 52 w 112"/>
              <a:gd name="T19" fmla="*/ 98 h 111"/>
              <a:gd name="T20" fmla="*/ 92 w 112"/>
              <a:gd name="T21" fmla="*/ 59 h 111"/>
              <a:gd name="T22" fmla="*/ 86 w 112"/>
              <a:gd name="T23" fmla="*/ 39 h 111"/>
              <a:gd name="T24" fmla="*/ 62 w 112"/>
              <a:gd name="T25" fmla="*/ 35 h 111"/>
              <a:gd name="T26" fmla="*/ 52 w 112"/>
              <a:gd name="T27" fmla="*/ 33 h 111"/>
              <a:gd name="T28" fmla="*/ 27 w 112"/>
              <a:gd name="T29" fmla="*/ 59 h 111"/>
              <a:gd name="T30" fmla="*/ 52 w 112"/>
              <a:gd name="T31" fmla="*/ 85 h 111"/>
              <a:gd name="T32" fmla="*/ 78 w 112"/>
              <a:gd name="T33" fmla="*/ 59 h 111"/>
              <a:gd name="T34" fmla="*/ 75 w 112"/>
              <a:gd name="T35" fmla="*/ 48 h 111"/>
              <a:gd name="T36" fmla="*/ 52 w 112"/>
              <a:gd name="T37" fmla="*/ 59 h 111"/>
              <a:gd name="T38" fmla="*/ 109 w 112"/>
              <a:gd name="T39" fmla="*/ 3 h 111"/>
              <a:gd name="T40" fmla="*/ 95 w 112"/>
              <a:gd name="T41" fmla="*/ 0 h 111"/>
              <a:gd name="T42" fmla="*/ 95 w 112"/>
              <a:gd name="T43" fmla="*/ 16 h 111"/>
              <a:gd name="T44" fmla="*/ 112 w 112"/>
              <a:gd name="T45" fmla="*/ 16 h 111"/>
              <a:gd name="T46" fmla="*/ 9 w 112"/>
              <a:gd name="T47" fmla="*/ 111 h 111"/>
              <a:gd name="T48" fmla="*/ 20 w 112"/>
              <a:gd name="T49" fmla="*/ 99 h 111"/>
              <a:gd name="T50" fmla="*/ 85 w 112"/>
              <a:gd name="T51" fmla="*/ 99 h 111"/>
              <a:gd name="T52" fmla="*/ 96 w 112"/>
              <a:gd name="T53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2" h="111">
                <a:moveTo>
                  <a:pt x="96" y="30"/>
                </a:moveTo>
                <a:cubicBezTo>
                  <a:pt x="101" y="38"/>
                  <a:pt x="104" y="48"/>
                  <a:pt x="104" y="59"/>
                </a:cubicBezTo>
                <a:cubicBezTo>
                  <a:pt x="104" y="88"/>
                  <a:pt x="81" y="111"/>
                  <a:pt x="52" y="111"/>
                </a:cubicBezTo>
                <a:cubicBezTo>
                  <a:pt x="24" y="111"/>
                  <a:pt x="0" y="88"/>
                  <a:pt x="0" y="59"/>
                </a:cubicBezTo>
                <a:cubicBezTo>
                  <a:pt x="0" y="30"/>
                  <a:pt x="24" y="7"/>
                  <a:pt x="52" y="7"/>
                </a:cubicBezTo>
                <a:cubicBezTo>
                  <a:pt x="63" y="7"/>
                  <a:pt x="73" y="10"/>
                  <a:pt x="81" y="15"/>
                </a:cubicBezTo>
                <a:moveTo>
                  <a:pt x="72" y="25"/>
                </a:moveTo>
                <a:cubicBezTo>
                  <a:pt x="66" y="22"/>
                  <a:pt x="60" y="20"/>
                  <a:pt x="52" y="20"/>
                </a:cubicBezTo>
                <a:cubicBezTo>
                  <a:pt x="31" y="20"/>
                  <a:pt x="13" y="37"/>
                  <a:pt x="13" y="59"/>
                </a:cubicBezTo>
                <a:cubicBezTo>
                  <a:pt x="13" y="81"/>
                  <a:pt x="31" y="98"/>
                  <a:pt x="52" y="98"/>
                </a:cubicBezTo>
                <a:cubicBezTo>
                  <a:pt x="74" y="98"/>
                  <a:pt x="92" y="81"/>
                  <a:pt x="92" y="59"/>
                </a:cubicBezTo>
                <a:cubicBezTo>
                  <a:pt x="92" y="52"/>
                  <a:pt x="90" y="45"/>
                  <a:pt x="86" y="39"/>
                </a:cubicBezTo>
                <a:moveTo>
                  <a:pt x="62" y="35"/>
                </a:moveTo>
                <a:cubicBezTo>
                  <a:pt x="59" y="34"/>
                  <a:pt x="56" y="33"/>
                  <a:pt x="52" y="33"/>
                </a:cubicBezTo>
                <a:cubicBezTo>
                  <a:pt x="38" y="33"/>
                  <a:pt x="27" y="45"/>
                  <a:pt x="27" y="59"/>
                </a:cubicBezTo>
                <a:cubicBezTo>
                  <a:pt x="27" y="73"/>
                  <a:pt x="38" y="85"/>
                  <a:pt x="52" y="85"/>
                </a:cubicBezTo>
                <a:cubicBezTo>
                  <a:pt x="66" y="85"/>
                  <a:pt x="78" y="73"/>
                  <a:pt x="78" y="59"/>
                </a:cubicBezTo>
                <a:cubicBezTo>
                  <a:pt x="78" y="55"/>
                  <a:pt x="77" y="51"/>
                  <a:pt x="75" y="48"/>
                </a:cubicBezTo>
                <a:moveTo>
                  <a:pt x="52" y="59"/>
                </a:moveTo>
                <a:cubicBezTo>
                  <a:pt x="109" y="3"/>
                  <a:pt x="109" y="3"/>
                  <a:pt x="109" y="3"/>
                </a:cubicBezTo>
                <a:moveTo>
                  <a:pt x="95" y="0"/>
                </a:moveTo>
                <a:cubicBezTo>
                  <a:pt x="95" y="16"/>
                  <a:pt x="95" y="16"/>
                  <a:pt x="95" y="16"/>
                </a:cubicBezTo>
                <a:cubicBezTo>
                  <a:pt x="112" y="16"/>
                  <a:pt x="112" y="16"/>
                  <a:pt x="112" y="16"/>
                </a:cubicBezTo>
                <a:moveTo>
                  <a:pt x="9" y="111"/>
                </a:moveTo>
                <a:cubicBezTo>
                  <a:pt x="20" y="99"/>
                  <a:pt x="20" y="99"/>
                  <a:pt x="20" y="99"/>
                </a:cubicBezTo>
                <a:moveTo>
                  <a:pt x="85" y="99"/>
                </a:moveTo>
                <a:cubicBezTo>
                  <a:pt x="96" y="111"/>
                  <a:pt x="96" y="111"/>
                  <a:pt x="96" y="11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3887863" y="396875"/>
            <a:ext cx="441627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TIMELINE INFOGRAPHIC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1630426" y="51149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Open Sans" panose="020B0606030504020204" pitchFamily="34" charset="0"/>
              </a:rPr>
              <a:t>INFODATA 01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3556590" y="51149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INFODATA 02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5494389" y="51149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Open Sans" panose="020B0606030504020204" pitchFamily="34" charset="0"/>
              </a:rPr>
              <a:t>INFODATA 03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45" name="Rectangle 28"/>
          <p:cNvSpPr>
            <a:spLocks noChangeArrowheads="1"/>
          </p:cNvSpPr>
          <p:nvPr/>
        </p:nvSpPr>
        <p:spPr bwMode="auto">
          <a:xfrm>
            <a:off x="7414471" y="51149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INFODATA 04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9379771" y="5114925"/>
            <a:ext cx="123732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INFODATA 05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8904" y="53499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3405655" y="53499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5347166" y="53499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7283917" y="53499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9225429" y="5349965"/>
            <a:ext cx="154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 eiusmod tempor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19034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nodeType="withEffect" p14:presetBounceEnd="67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5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nodeType="withEffect" p14:presetBounceEnd="67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4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4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nodeType="withEffect" p14:presetBounceEnd="67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3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nodeType="withEffect" p14:presetBounceEnd="67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nodeType="withEffect" p14:presetBounceEnd="67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0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1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0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3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6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4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5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2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0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1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2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4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0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2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3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7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2" presetClass="entr" presetSubtype="4" fill="hold" grpId="0" nodeType="withEffect" p14:presetBounceEnd="67000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40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41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2" grpId="0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4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6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0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3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1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6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53" presetClass="entr" presetSubtype="16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0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3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2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4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5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6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0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2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3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7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8" presetID="2" presetClass="entr" presetSubtype="4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1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2" grpId="0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185738" y="1644650"/>
            <a:ext cx="12003088" cy="5216525"/>
          </a:xfrm>
          <a:custGeom>
            <a:avLst/>
            <a:gdLst>
              <a:gd name="T0" fmla="*/ 2665 w 3152"/>
              <a:gd name="T1" fmla="*/ 9 h 1369"/>
              <a:gd name="T2" fmla="*/ 2539 w 3152"/>
              <a:gd name="T3" fmla="*/ 95 h 1369"/>
              <a:gd name="T4" fmla="*/ 2838 w 3152"/>
              <a:gd name="T5" fmla="*/ 188 h 1369"/>
              <a:gd name="T6" fmla="*/ 2838 w 3152"/>
              <a:gd name="T7" fmla="*/ 190 h 1369"/>
              <a:gd name="T8" fmla="*/ 2660 w 3152"/>
              <a:gd name="T9" fmla="*/ 227 h 1369"/>
              <a:gd name="T10" fmla="*/ 2200 w 3152"/>
              <a:gd name="T11" fmla="*/ 243 h 1369"/>
              <a:gd name="T12" fmla="*/ 2041 w 3152"/>
              <a:gd name="T13" fmla="*/ 316 h 1369"/>
              <a:gd name="T14" fmla="*/ 2334 w 3152"/>
              <a:gd name="T15" fmla="*/ 419 h 1369"/>
              <a:gd name="T16" fmla="*/ 2655 w 3152"/>
              <a:gd name="T17" fmla="*/ 491 h 1369"/>
              <a:gd name="T18" fmla="*/ 2655 w 3152"/>
              <a:gd name="T19" fmla="*/ 494 h 1369"/>
              <a:gd name="T20" fmla="*/ 2314 w 3152"/>
              <a:gd name="T21" fmla="*/ 565 h 1369"/>
              <a:gd name="T22" fmla="*/ 1561 w 3152"/>
              <a:gd name="T23" fmla="*/ 585 h 1369"/>
              <a:gd name="T24" fmla="*/ 1274 w 3152"/>
              <a:gd name="T25" fmla="*/ 686 h 1369"/>
              <a:gd name="T26" fmla="*/ 1801 w 3152"/>
              <a:gd name="T27" fmla="*/ 855 h 1369"/>
              <a:gd name="T28" fmla="*/ 2271 w 3152"/>
              <a:gd name="T29" fmla="*/ 916 h 1369"/>
              <a:gd name="T30" fmla="*/ 2397 w 3152"/>
              <a:gd name="T31" fmla="*/ 974 h 1369"/>
              <a:gd name="T32" fmla="*/ 2397 w 3152"/>
              <a:gd name="T33" fmla="*/ 977 h 1369"/>
              <a:gd name="T34" fmla="*/ 2353 w 3152"/>
              <a:gd name="T35" fmla="*/ 1014 h 1369"/>
              <a:gd name="T36" fmla="*/ 2104 w 3152"/>
              <a:gd name="T37" fmla="*/ 1096 h 1369"/>
              <a:gd name="T38" fmla="*/ 1031 w 3152"/>
              <a:gd name="T39" fmla="*/ 1253 h 1369"/>
              <a:gd name="T40" fmla="*/ 0 w 3152"/>
              <a:gd name="T41" fmla="*/ 1369 h 1369"/>
              <a:gd name="T42" fmla="*/ 1041 w 3152"/>
              <a:gd name="T43" fmla="*/ 1341 h 1369"/>
              <a:gd name="T44" fmla="*/ 2179 w 3152"/>
              <a:gd name="T45" fmla="*/ 1155 h 1369"/>
              <a:gd name="T46" fmla="*/ 2469 w 3152"/>
              <a:gd name="T47" fmla="*/ 975 h 1369"/>
              <a:gd name="T48" fmla="*/ 2465 w 3152"/>
              <a:gd name="T49" fmla="*/ 952 h 1369"/>
              <a:gd name="T50" fmla="*/ 1906 w 3152"/>
              <a:gd name="T51" fmla="*/ 800 h 1369"/>
              <a:gd name="T52" fmla="*/ 1439 w 3152"/>
              <a:gd name="T53" fmla="*/ 744 h 1369"/>
              <a:gd name="T54" fmla="*/ 1471 w 3152"/>
              <a:gd name="T55" fmla="*/ 649 h 1369"/>
              <a:gd name="T56" fmla="*/ 2033 w 3152"/>
              <a:gd name="T57" fmla="*/ 620 h 1369"/>
              <a:gd name="T58" fmla="*/ 2584 w 3152"/>
              <a:gd name="T59" fmla="*/ 575 h 1369"/>
              <a:gd name="T60" fmla="*/ 2692 w 3152"/>
              <a:gd name="T61" fmla="*/ 482 h 1369"/>
              <a:gd name="T62" fmla="*/ 2381 w 3152"/>
              <a:gd name="T63" fmla="*/ 390 h 1369"/>
              <a:gd name="T64" fmla="*/ 2146 w 3152"/>
              <a:gd name="T65" fmla="*/ 278 h 1369"/>
              <a:gd name="T66" fmla="*/ 2485 w 3152"/>
              <a:gd name="T67" fmla="*/ 255 h 1369"/>
              <a:gd name="T68" fmla="*/ 2858 w 3152"/>
              <a:gd name="T69" fmla="*/ 191 h 1369"/>
              <a:gd name="T70" fmla="*/ 2505 w 3152"/>
              <a:gd name="T71" fmla="*/ 54 h 1369"/>
              <a:gd name="T72" fmla="*/ 2795 w 3152"/>
              <a:gd name="T73" fmla="*/ 14 h 1369"/>
              <a:gd name="T74" fmla="*/ 3152 w 3152"/>
              <a:gd name="T75" fmla="*/ 7 h 1369"/>
              <a:gd name="T76" fmla="*/ 2981 w 3152"/>
              <a:gd name="T77" fmla="*/ 0 h 1369"/>
              <a:gd name="T78" fmla="*/ 1331 w 3152"/>
              <a:gd name="T79" fmla="*/ 689 h 1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52" h="1369">
                <a:moveTo>
                  <a:pt x="2981" y="0"/>
                </a:moveTo>
                <a:cubicBezTo>
                  <a:pt x="2876" y="0"/>
                  <a:pt x="2770" y="2"/>
                  <a:pt x="2665" y="9"/>
                </a:cubicBezTo>
                <a:cubicBezTo>
                  <a:pt x="2617" y="12"/>
                  <a:pt x="2561" y="12"/>
                  <a:pt x="2516" y="31"/>
                </a:cubicBezTo>
                <a:cubicBezTo>
                  <a:pt x="2465" y="52"/>
                  <a:pt x="2507" y="84"/>
                  <a:pt x="2539" y="95"/>
                </a:cubicBezTo>
                <a:cubicBezTo>
                  <a:pt x="2592" y="115"/>
                  <a:pt x="2650" y="122"/>
                  <a:pt x="2705" y="134"/>
                </a:cubicBezTo>
                <a:cubicBezTo>
                  <a:pt x="2731" y="139"/>
                  <a:pt x="2833" y="151"/>
                  <a:pt x="2838" y="188"/>
                </a:cubicBezTo>
                <a:cubicBezTo>
                  <a:pt x="2838" y="189"/>
                  <a:pt x="2838" y="189"/>
                  <a:pt x="2838" y="189"/>
                </a:cubicBezTo>
                <a:cubicBezTo>
                  <a:pt x="2838" y="190"/>
                  <a:pt x="2838" y="190"/>
                  <a:pt x="2838" y="190"/>
                </a:cubicBezTo>
                <a:cubicBezTo>
                  <a:pt x="2833" y="211"/>
                  <a:pt x="2779" y="215"/>
                  <a:pt x="2763" y="218"/>
                </a:cubicBezTo>
                <a:cubicBezTo>
                  <a:pt x="2729" y="223"/>
                  <a:pt x="2694" y="225"/>
                  <a:pt x="2660" y="227"/>
                </a:cubicBezTo>
                <a:cubicBezTo>
                  <a:pt x="2582" y="230"/>
                  <a:pt x="2504" y="231"/>
                  <a:pt x="2427" y="232"/>
                </a:cubicBezTo>
                <a:cubicBezTo>
                  <a:pt x="2351" y="234"/>
                  <a:pt x="2275" y="235"/>
                  <a:pt x="2200" y="243"/>
                </a:cubicBezTo>
                <a:cubicBezTo>
                  <a:pt x="2159" y="247"/>
                  <a:pt x="2043" y="251"/>
                  <a:pt x="2041" y="312"/>
                </a:cubicBezTo>
                <a:cubicBezTo>
                  <a:pt x="2041" y="312"/>
                  <a:pt x="2041" y="316"/>
                  <a:pt x="2041" y="316"/>
                </a:cubicBezTo>
                <a:cubicBezTo>
                  <a:pt x="2042" y="369"/>
                  <a:pt x="2124" y="386"/>
                  <a:pt x="2163" y="394"/>
                </a:cubicBezTo>
                <a:cubicBezTo>
                  <a:pt x="2219" y="406"/>
                  <a:pt x="2277" y="412"/>
                  <a:pt x="2334" y="419"/>
                </a:cubicBezTo>
                <a:cubicBezTo>
                  <a:pt x="2392" y="425"/>
                  <a:pt x="2449" y="430"/>
                  <a:pt x="2507" y="439"/>
                </a:cubicBezTo>
                <a:cubicBezTo>
                  <a:pt x="2537" y="444"/>
                  <a:pt x="2646" y="452"/>
                  <a:pt x="2655" y="491"/>
                </a:cubicBezTo>
                <a:cubicBezTo>
                  <a:pt x="2655" y="492"/>
                  <a:pt x="2655" y="492"/>
                  <a:pt x="2655" y="492"/>
                </a:cubicBezTo>
                <a:cubicBezTo>
                  <a:pt x="2655" y="492"/>
                  <a:pt x="2655" y="492"/>
                  <a:pt x="2655" y="494"/>
                </a:cubicBezTo>
                <a:cubicBezTo>
                  <a:pt x="2656" y="533"/>
                  <a:pt x="2533" y="545"/>
                  <a:pt x="2506" y="549"/>
                </a:cubicBezTo>
                <a:cubicBezTo>
                  <a:pt x="2443" y="558"/>
                  <a:pt x="2378" y="562"/>
                  <a:pt x="2314" y="565"/>
                </a:cubicBezTo>
                <a:cubicBezTo>
                  <a:pt x="2187" y="571"/>
                  <a:pt x="2060" y="572"/>
                  <a:pt x="1933" y="574"/>
                </a:cubicBezTo>
                <a:cubicBezTo>
                  <a:pt x="1809" y="576"/>
                  <a:pt x="1684" y="577"/>
                  <a:pt x="1561" y="585"/>
                </a:cubicBezTo>
                <a:cubicBezTo>
                  <a:pt x="1500" y="590"/>
                  <a:pt x="1438" y="594"/>
                  <a:pt x="1379" y="608"/>
                </a:cubicBezTo>
                <a:cubicBezTo>
                  <a:pt x="1338" y="618"/>
                  <a:pt x="1277" y="635"/>
                  <a:pt x="1274" y="686"/>
                </a:cubicBezTo>
                <a:cubicBezTo>
                  <a:pt x="1264" y="781"/>
                  <a:pt x="1433" y="806"/>
                  <a:pt x="1497" y="817"/>
                </a:cubicBezTo>
                <a:cubicBezTo>
                  <a:pt x="1598" y="835"/>
                  <a:pt x="1700" y="845"/>
                  <a:pt x="1801" y="855"/>
                </a:cubicBezTo>
                <a:cubicBezTo>
                  <a:pt x="1907" y="866"/>
                  <a:pt x="2013" y="875"/>
                  <a:pt x="2118" y="889"/>
                </a:cubicBezTo>
                <a:cubicBezTo>
                  <a:pt x="2169" y="896"/>
                  <a:pt x="2221" y="904"/>
                  <a:pt x="2271" y="916"/>
                </a:cubicBezTo>
                <a:cubicBezTo>
                  <a:pt x="2302" y="923"/>
                  <a:pt x="2382" y="936"/>
                  <a:pt x="2396" y="972"/>
                </a:cubicBezTo>
                <a:cubicBezTo>
                  <a:pt x="2396" y="973"/>
                  <a:pt x="2396" y="973"/>
                  <a:pt x="2397" y="974"/>
                </a:cubicBezTo>
                <a:cubicBezTo>
                  <a:pt x="2397" y="976"/>
                  <a:pt x="2397" y="972"/>
                  <a:pt x="2397" y="975"/>
                </a:cubicBezTo>
                <a:cubicBezTo>
                  <a:pt x="2397" y="975"/>
                  <a:pt x="2397" y="976"/>
                  <a:pt x="2397" y="977"/>
                </a:cubicBezTo>
                <a:cubicBezTo>
                  <a:pt x="2397" y="977"/>
                  <a:pt x="2397" y="977"/>
                  <a:pt x="2397" y="977"/>
                </a:cubicBezTo>
                <a:cubicBezTo>
                  <a:pt x="2395" y="993"/>
                  <a:pt x="2364" y="1007"/>
                  <a:pt x="2353" y="1014"/>
                </a:cubicBezTo>
                <a:cubicBezTo>
                  <a:pt x="2328" y="1027"/>
                  <a:pt x="2301" y="1038"/>
                  <a:pt x="2274" y="1047"/>
                </a:cubicBezTo>
                <a:cubicBezTo>
                  <a:pt x="2219" y="1067"/>
                  <a:pt x="2162" y="1082"/>
                  <a:pt x="2104" y="1096"/>
                </a:cubicBezTo>
                <a:cubicBezTo>
                  <a:pt x="1988" y="1123"/>
                  <a:pt x="1869" y="1144"/>
                  <a:pt x="1751" y="1163"/>
                </a:cubicBezTo>
                <a:cubicBezTo>
                  <a:pt x="1512" y="1201"/>
                  <a:pt x="1272" y="1229"/>
                  <a:pt x="1031" y="1253"/>
                </a:cubicBezTo>
                <a:cubicBezTo>
                  <a:pt x="792" y="1277"/>
                  <a:pt x="552" y="1291"/>
                  <a:pt x="313" y="1321"/>
                </a:cubicBezTo>
                <a:cubicBezTo>
                  <a:pt x="208" y="1334"/>
                  <a:pt x="104" y="1350"/>
                  <a:pt x="0" y="1369"/>
                </a:cubicBezTo>
                <a:cubicBezTo>
                  <a:pt x="762" y="1369"/>
                  <a:pt x="762" y="1369"/>
                  <a:pt x="762" y="1369"/>
                </a:cubicBezTo>
                <a:cubicBezTo>
                  <a:pt x="855" y="1360"/>
                  <a:pt x="948" y="1351"/>
                  <a:pt x="1041" y="1341"/>
                </a:cubicBezTo>
                <a:cubicBezTo>
                  <a:pt x="1284" y="1314"/>
                  <a:pt x="1527" y="1283"/>
                  <a:pt x="1768" y="1241"/>
                </a:cubicBezTo>
                <a:cubicBezTo>
                  <a:pt x="1906" y="1218"/>
                  <a:pt x="2044" y="1192"/>
                  <a:pt x="2179" y="1155"/>
                </a:cubicBezTo>
                <a:cubicBezTo>
                  <a:pt x="2239" y="1138"/>
                  <a:pt x="2299" y="1120"/>
                  <a:pt x="2355" y="1094"/>
                </a:cubicBezTo>
                <a:cubicBezTo>
                  <a:pt x="2403" y="1072"/>
                  <a:pt x="2468" y="1036"/>
                  <a:pt x="2469" y="975"/>
                </a:cubicBezTo>
                <a:cubicBezTo>
                  <a:pt x="2468" y="970"/>
                  <a:pt x="2468" y="972"/>
                  <a:pt x="2468" y="970"/>
                </a:cubicBezTo>
                <a:cubicBezTo>
                  <a:pt x="2468" y="964"/>
                  <a:pt x="2466" y="958"/>
                  <a:pt x="2465" y="952"/>
                </a:cubicBezTo>
                <a:cubicBezTo>
                  <a:pt x="2434" y="865"/>
                  <a:pt x="2299" y="849"/>
                  <a:pt x="2222" y="836"/>
                </a:cubicBezTo>
                <a:cubicBezTo>
                  <a:pt x="2117" y="818"/>
                  <a:pt x="2012" y="809"/>
                  <a:pt x="1906" y="800"/>
                </a:cubicBezTo>
                <a:cubicBezTo>
                  <a:pt x="1800" y="791"/>
                  <a:pt x="1693" y="783"/>
                  <a:pt x="1587" y="769"/>
                </a:cubicBezTo>
                <a:cubicBezTo>
                  <a:pt x="1538" y="763"/>
                  <a:pt x="1488" y="756"/>
                  <a:pt x="1439" y="744"/>
                </a:cubicBezTo>
                <a:cubicBezTo>
                  <a:pt x="1416" y="738"/>
                  <a:pt x="1332" y="722"/>
                  <a:pt x="1331" y="689"/>
                </a:cubicBezTo>
                <a:cubicBezTo>
                  <a:pt x="1353" y="657"/>
                  <a:pt x="1437" y="653"/>
                  <a:pt x="1471" y="649"/>
                </a:cubicBezTo>
                <a:cubicBezTo>
                  <a:pt x="1532" y="641"/>
                  <a:pt x="1593" y="636"/>
                  <a:pt x="1655" y="633"/>
                </a:cubicBezTo>
                <a:cubicBezTo>
                  <a:pt x="1781" y="626"/>
                  <a:pt x="1907" y="623"/>
                  <a:pt x="2033" y="620"/>
                </a:cubicBezTo>
                <a:cubicBezTo>
                  <a:pt x="2156" y="616"/>
                  <a:pt x="2279" y="612"/>
                  <a:pt x="2401" y="602"/>
                </a:cubicBezTo>
                <a:cubicBezTo>
                  <a:pt x="2462" y="596"/>
                  <a:pt x="2524" y="590"/>
                  <a:pt x="2584" y="575"/>
                </a:cubicBezTo>
                <a:cubicBezTo>
                  <a:pt x="2623" y="565"/>
                  <a:pt x="2696" y="546"/>
                  <a:pt x="2693" y="492"/>
                </a:cubicBezTo>
                <a:cubicBezTo>
                  <a:pt x="2693" y="489"/>
                  <a:pt x="2692" y="486"/>
                  <a:pt x="2692" y="482"/>
                </a:cubicBezTo>
                <a:cubicBezTo>
                  <a:pt x="2679" y="432"/>
                  <a:pt x="2604" y="420"/>
                  <a:pt x="2562" y="412"/>
                </a:cubicBezTo>
                <a:cubicBezTo>
                  <a:pt x="2502" y="401"/>
                  <a:pt x="2441" y="396"/>
                  <a:pt x="2381" y="390"/>
                </a:cubicBezTo>
                <a:cubicBezTo>
                  <a:pt x="2345" y="387"/>
                  <a:pt x="2052" y="371"/>
                  <a:pt x="2070" y="311"/>
                </a:cubicBezTo>
                <a:cubicBezTo>
                  <a:pt x="2075" y="288"/>
                  <a:pt x="2128" y="281"/>
                  <a:pt x="2146" y="278"/>
                </a:cubicBezTo>
                <a:cubicBezTo>
                  <a:pt x="2183" y="271"/>
                  <a:pt x="2220" y="267"/>
                  <a:pt x="2258" y="264"/>
                </a:cubicBezTo>
                <a:cubicBezTo>
                  <a:pt x="2333" y="259"/>
                  <a:pt x="2409" y="257"/>
                  <a:pt x="2485" y="255"/>
                </a:cubicBezTo>
                <a:cubicBezTo>
                  <a:pt x="2556" y="253"/>
                  <a:pt x="2627" y="252"/>
                  <a:pt x="2698" y="246"/>
                </a:cubicBezTo>
                <a:cubicBezTo>
                  <a:pt x="2733" y="243"/>
                  <a:pt x="2855" y="243"/>
                  <a:pt x="2858" y="191"/>
                </a:cubicBezTo>
                <a:cubicBezTo>
                  <a:pt x="2864" y="133"/>
                  <a:pt x="2731" y="120"/>
                  <a:pt x="2695" y="113"/>
                </a:cubicBezTo>
                <a:cubicBezTo>
                  <a:pt x="2669" y="108"/>
                  <a:pt x="2502" y="91"/>
                  <a:pt x="2505" y="54"/>
                </a:cubicBezTo>
                <a:cubicBezTo>
                  <a:pt x="2510" y="29"/>
                  <a:pt x="2616" y="26"/>
                  <a:pt x="2637" y="24"/>
                </a:cubicBezTo>
                <a:cubicBezTo>
                  <a:pt x="2689" y="19"/>
                  <a:pt x="2742" y="16"/>
                  <a:pt x="2795" y="14"/>
                </a:cubicBezTo>
                <a:cubicBezTo>
                  <a:pt x="2908" y="9"/>
                  <a:pt x="3022" y="8"/>
                  <a:pt x="3136" y="7"/>
                </a:cubicBezTo>
                <a:cubicBezTo>
                  <a:pt x="3141" y="7"/>
                  <a:pt x="3147" y="7"/>
                  <a:pt x="3152" y="7"/>
                </a:cubicBezTo>
                <a:cubicBezTo>
                  <a:pt x="3152" y="1"/>
                  <a:pt x="3152" y="1"/>
                  <a:pt x="3152" y="1"/>
                </a:cubicBezTo>
                <a:cubicBezTo>
                  <a:pt x="3095" y="0"/>
                  <a:pt x="3038" y="0"/>
                  <a:pt x="2981" y="0"/>
                </a:cubicBezTo>
                <a:close/>
                <a:moveTo>
                  <a:pt x="1331" y="690"/>
                </a:moveTo>
                <a:cubicBezTo>
                  <a:pt x="1331" y="690"/>
                  <a:pt x="1331" y="690"/>
                  <a:pt x="1331" y="689"/>
                </a:cubicBezTo>
                <a:cubicBezTo>
                  <a:pt x="1331" y="690"/>
                  <a:pt x="1331" y="690"/>
                  <a:pt x="1331" y="690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Oval 24"/>
          <p:cNvSpPr/>
          <p:nvPr/>
        </p:nvSpPr>
        <p:spPr>
          <a:xfrm rot="8741889">
            <a:off x="2735409" y="5990143"/>
            <a:ext cx="1822788" cy="551517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25688" y="3938588"/>
            <a:ext cx="1450975" cy="2767013"/>
            <a:chOff x="2325688" y="3938588"/>
            <a:chExt cx="1450975" cy="2767013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325688" y="3938588"/>
              <a:ext cx="1450975" cy="2767013"/>
            </a:xfrm>
            <a:custGeom>
              <a:avLst/>
              <a:gdLst>
                <a:gd name="T0" fmla="*/ 381 w 381"/>
                <a:gd name="T1" fmla="*/ 197 h 726"/>
                <a:gd name="T2" fmla="*/ 173 w 381"/>
                <a:gd name="T3" fmla="*/ 12 h 726"/>
                <a:gd name="T4" fmla="*/ 10 w 381"/>
                <a:gd name="T5" fmla="*/ 174 h 726"/>
                <a:gd name="T6" fmla="*/ 107 w 381"/>
                <a:gd name="T7" fmla="*/ 361 h 726"/>
                <a:gd name="T8" fmla="*/ 185 w 381"/>
                <a:gd name="T9" fmla="*/ 487 h 726"/>
                <a:gd name="T10" fmla="*/ 185 w 381"/>
                <a:gd name="T11" fmla="*/ 599 h 726"/>
                <a:gd name="T12" fmla="*/ 163 w 381"/>
                <a:gd name="T13" fmla="*/ 664 h 726"/>
                <a:gd name="T14" fmla="*/ 158 w 381"/>
                <a:gd name="T15" fmla="*/ 693 h 726"/>
                <a:gd name="T16" fmla="*/ 186 w 381"/>
                <a:gd name="T17" fmla="*/ 720 h 726"/>
                <a:gd name="T18" fmla="*/ 232 w 381"/>
                <a:gd name="T19" fmla="*/ 684 h 726"/>
                <a:gd name="T20" fmla="*/ 225 w 381"/>
                <a:gd name="T21" fmla="*/ 661 h 726"/>
                <a:gd name="T22" fmla="*/ 205 w 381"/>
                <a:gd name="T23" fmla="*/ 598 h 726"/>
                <a:gd name="T24" fmla="*/ 205 w 381"/>
                <a:gd name="T25" fmla="*/ 487 h 726"/>
                <a:gd name="T26" fmla="*/ 283 w 381"/>
                <a:gd name="T27" fmla="*/ 361 h 726"/>
                <a:gd name="T28" fmla="*/ 381 w 381"/>
                <a:gd name="T29" fmla="*/ 197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1" h="726">
                  <a:moveTo>
                    <a:pt x="381" y="197"/>
                  </a:moveTo>
                  <a:cubicBezTo>
                    <a:pt x="381" y="87"/>
                    <a:pt x="286" y="0"/>
                    <a:pt x="173" y="12"/>
                  </a:cubicBezTo>
                  <a:cubicBezTo>
                    <a:pt x="89" y="22"/>
                    <a:pt x="21" y="89"/>
                    <a:pt x="10" y="174"/>
                  </a:cubicBezTo>
                  <a:cubicBezTo>
                    <a:pt x="0" y="254"/>
                    <a:pt x="42" y="327"/>
                    <a:pt x="107" y="361"/>
                  </a:cubicBezTo>
                  <a:cubicBezTo>
                    <a:pt x="154" y="386"/>
                    <a:pt x="185" y="434"/>
                    <a:pt x="185" y="487"/>
                  </a:cubicBezTo>
                  <a:cubicBezTo>
                    <a:pt x="185" y="599"/>
                    <a:pt x="185" y="599"/>
                    <a:pt x="185" y="599"/>
                  </a:cubicBezTo>
                  <a:cubicBezTo>
                    <a:pt x="185" y="622"/>
                    <a:pt x="176" y="644"/>
                    <a:pt x="163" y="664"/>
                  </a:cubicBezTo>
                  <a:cubicBezTo>
                    <a:pt x="158" y="672"/>
                    <a:pt x="156" y="682"/>
                    <a:pt x="158" y="693"/>
                  </a:cubicBezTo>
                  <a:cubicBezTo>
                    <a:pt x="162" y="706"/>
                    <a:pt x="172" y="717"/>
                    <a:pt x="186" y="720"/>
                  </a:cubicBezTo>
                  <a:cubicBezTo>
                    <a:pt x="211" y="726"/>
                    <a:pt x="232" y="708"/>
                    <a:pt x="232" y="684"/>
                  </a:cubicBezTo>
                  <a:cubicBezTo>
                    <a:pt x="232" y="675"/>
                    <a:pt x="230" y="667"/>
                    <a:pt x="225" y="661"/>
                  </a:cubicBezTo>
                  <a:cubicBezTo>
                    <a:pt x="211" y="643"/>
                    <a:pt x="205" y="621"/>
                    <a:pt x="205" y="598"/>
                  </a:cubicBezTo>
                  <a:cubicBezTo>
                    <a:pt x="205" y="487"/>
                    <a:pt x="205" y="487"/>
                    <a:pt x="205" y="487"/>
                  </a:cubicBezTo>
                  <a:cubicBezTo>
                    <a:pt x="205" y="434"/>
                    <a:pt x="236" y="386"/>
                    <a:pt x="283" y="361"/>
                  </a:cubicBezTo>
                  <a:cubicBezTo>
                    <a:pt x="341" y="330"/>
                    <a:pt x="381" y="268"/>
                    <a:pt x="381" y="1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19765" y="4468813"/>
              <a:ext cx="9040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0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2021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 rot="8741889">
            <a:off x="7407266" y="5477453"/>
            <a:ext cx="1728565" cy="523008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50100" y="3729038"/>
            <a:ext cx="1257300" cy="2397125"/>
            <a:chOff x="7150100" y="3729038"/>
            <a:chExt cx="1257300" cy="2397125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7150100" y="3729038"/>
              <a:ext cx="1257300" cy="2397125"/>
            </a:xfrm>
            <a:custGeom>
              <a:avLst/>
              <a:gdLst>
                <a:gd name="T0" fmla="*/ 330 w 330"/>
                <a:gd name="T1" fmla="*/ 171 h 629"/>
                <a:gd name="T2" fmla="*/ 150 w 330"/>
                <a:gd name="T3" fmla="*/ 11 h 629"/>
                <a:gd name="T4" fmla="*/ 9 w 330"/>
                <a:gd name="T5" fmla="*/ 151 h 629"/>
                <a:gd name="T6" fmla="*/ 93 w 330"/>
                <a:gd name="T7" fmla="*/ 313 h 629"/>
                <a:gd name="T8" fmla="*/ 160 w 330"/>
                <a:gd name="T9" fmla="*/ 422 h 629"/>
                <a:gd name="T10" fmla="*/ 160 w 330"/>
                <a:gd name="T11" fmla="*/ 519 h 629"/>
                <a:gd name="T12" fmla="*/ 141 w 330"/>
                <a:gd name="T13" fmla="*/ 575 h 629"/>
                <a:gd name="T14" fmla="*/ 137 w 330"/>
                <a:gd name="T15" fmla="*/ 601 h 629"/>
                <a:gd name="T16" fmla="*/ 161 w 330"/>
                <a:gd name="T17" fmla="*/ 624 h 629"/>
                <a:gd name="T18" fmla="*/ 201 w 330"/>
                <a:gd name="T19" fmla="*/ 593 h 629"/>
                <a:gd name="T20" fmla="*/ 194 w 330"/>
                <a:gd name="T21" fmla="*/ 573 h 629"/>
                <a:gd name="T22" fmla="*/ 177 w 330"/>
                <a:gd name="T23" fmla="*/ 519 h 629"/>
                <a:gd name="T24" fmla="*/ 177 w 330"/>
                <a:gd name="T25" fmla="*/ 422 h 629"/>
                <a:gd name="T26" fmla="*/ 245 w 330"/>
                <a:gd name="T27" fmla="*/ 313 h 629"/>
                <a:gd name="T28" fmla="*/ 330 w 330"/>
                <a:gd name="T29" fmla="*/ 171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0" h="629">
                  <a:moveTo>
                    <a:pt x="330" y="171"/>
                  </a:moveTo>
                  <a:cubicBezTo>
                    <a:pt x="330" y="76"/>
                    <a:pt x="247" y="0"/>
                    <a:pt x="150" y="11"/>
                  </a:cubicBezTo>
                  <a:cubicBezTo>
                    <a:pt x="77" y="19"/>
                    <a:pt x="18" y="78"/>
                    <a:pt x="9" y="151"/>
                  </a:cubicBezTo>
                  <a:cubicBezTo>
                    <a:pt x="0" y="221"/>
                    <a:pt x="36" y="283"/>
                    <a:pt x="93" y="313"/>
                  </a:cubicBezTo>
                  <a:cubicBezTo>
                    <a:pt x="133" y="335"/>
                    <a:pt x="160" y="376"/>
                    <a:pt x="160" y="422"/>
                  </a:cubicBezTo>
                  <a:cubicBezTo>
                    <a:pt x="160" y="519"/>
                    <a:pt x="160" y="519"/>
                    <a:pt x="160" y="519"/>
                  </a:cubicBezTo>
                  <a:cubicBezTo>
                    <a:pt x="160" y="539"/>
                    <a:pt x="152" y="558"/>
                    <a:pt x="141" y="575"/>
                  </a:cubicBezTo>
                  <a:cubicBezTo>
                    <a:pt x="137" y="582"/>
                    <a:pt x="135" y="591"/>
                    <a:pt x="137" y="601"/>
                  </a:cubicBezTo>
                  <a:cubicBezTo>
                    <a:pt x="140" y="612"/>
                    <a:pt x="149" y="622"/>
                    <a:pt x="161" y="624"/>
                  </a:cubicBezTo>
                  <a:cubicBezTo>
                    <a:pt x="182" y="629"/>
                    <a:pt x="201" y="613"/>
                    <a:pt x="201" y="593"/>
                  </a:cubicBezTo>
                  <a:cubicBezTo>
                    <a:pt x="201" y="585"/>
                    <a:pt x="199" y="578"/>
                    <a:pt x="194" y="573"/>
                  </a:cubicBezTo>
                  <a:cubicBezTo>
                    <a:pt x="182" y="558"/>
                    <a:pt x="177" y="538"/>
                    <a:pt x="177" y="519"/>
                  </a:cubicBezTo>
                  <a:cubicBezTo>
                    <a:pt x="177" y="422"/>
                    <a:pt x="177" y="422"/>
                    <a:pt x="177" y="422"/>
                  </a:cubicBezTo>
                  <a:cubicBezTo>
                    <a:pt x="177" y="376"/>
                    <a:pt x="204" y="335"/>
                    <a:pt x="245" y="313"/>
                  </a:cubicBezTo>
                  <a:cubicBezTo>
                    <a:pt x="295" y="286"/>
                    <a:pt x="330" y="233"/>
                    <a:pt x="330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04286" y="4191000"/>
              <a:ext cx="7822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6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2015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7" name="Oval 26"/>
          <p:cNvSpPr/>
          <p:nvPr/>
        </p:nvSpPr>
        <p:spPr>
          <a:xfrm rot="8741889">
            <a:off x="5612140" y="4178168"/>
            <a:ext cx="1568579" cy="474601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10200" y="2544763"/>
            <a:ext cx="1146175" cy="2190750"/>
            <a:chOff x="5410200" y="2544763"/>
            <a:chExt cx="1146175" cy="2190750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410200" y="2544763"/>
              <a:ext cx="1146175" cy="2190750"/>
            </a:xfrm>
            <a:custGeom>
              <a:avLst/>
              <a:gdLst>
                <a:gd name="T0" fmla="*/ 301 w 301"/>
                <a:gd name="T1" fmla="*/ 156 h 575"/>
                <a:gd name="T2" fmla="*/ 137 w 301"/>
                <a:gd name="T3" fmla="*/ 10 h 575"/>
                <a:gd name="T4" fmla="*/ 8 w 301"/>
                <a:gd name="T5" fmla="*/ 137 h 575"/>
                <a:gd name="T6" fmla="*/ 84 w 301"/>
                <a:gd name="T7" fmla="*/ 286 h 575"/>
                <a:gd name="T8" fmla="*/ 146 w 301"/>
                <a:gd name="T9" fmla="*/ 386 h 575"/>
                <a:gd name="T10" fmla="*/ 146 w 301"/>
                <a:gd name="T11" fmla="*/ 474 h 575"/>
                <a:gd name="T12" fmla="*/ 129 w 301"/>
                <a:gd name="T13" fmla="*/ 525 h 575"/>
                <a:gd name="T14" fmla="*/ 125 w 301"/>
                <a:gd name="T15" fmla="*/ 549 h 575"/>
                <a:gd name="T16" fmla="*/ 147 w 301"/>
                <a:gd name="T17" fmla="*/ 570 h 575"/>
                <a:gd name="T18" fmla="*/ 184 w 301"/>
                <a:gd name="T19" fmla="*/ 541 h 575"/>
                <a:gd name="T20" fmla="*/ 177 w 301"/>
                <a:gd name="T21" fmla="*/ 523 h 575"/>
                <a:gd name="T22" fmla="*/ 162 w 301"/>
                <a:gd name="T23" fmla="*/ 474 h 575"/>
                <a:gd name="T24" fmla="*/ 162 w 301"/>
                <a:gd name="T25" fmla="*/ 386 h 575"/>
                <a:gd name="T26" fmla="*/ 223 w 301"/>
                <a:gd name="T27" fmla="*/ 286 h 575"/>
                <a:gd name="T28" fmla="*/ 301 w 301"/>
                <a:gd name="T29" fmla="*/ 156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1" h="575">
                  <a:moveTo>
                    <a:pt x="301" y="156"/>
                  </a:moveTo>
                  <a:cubicBezTo>
                    <a:pt x="301" y="69"/>
                    <a:pt x="226" y="0"/>
                    <a:pt x="137" y="10"/>
                  </a:cubicBezTo>
                  <a:cubicBezTo>
                    <a:pt x="70" y="17"/>
                    <a:pt x="16" y="71"/>
                    <a:pt x="8" y="137"/>
                  </a:cubicBezTo>
                  <a:cubicBezTo>
                    <a:pt x="0" y="201"/>
                    <a:pt x="33" y="259"/>
                    <a:pt x="84" y="286"/>
                  </a:cubicBezTo>
                  <a:cubicBezTo>
                    <a:pt x="122" y="306"/>
                    <a:pt x="146" y="344"/>
                    <a:pt x="146" y="386"/>
                  </a:cubicBezTo>
                  <a:cubicBezTo>
                    <a:pt x="146" y="474"/>
                    <a:pt x="146" y="474"/>
                    <a:pt x="146" y="474"/>
                  </a:cubicBezTo>
                  <a:cubicBezTo>
                    <a:pt x="146" y="492"/>
                    <a:pt x="139" y="510"/>
                    <a:pt x="129" y="525"/>
                  </a:cubicBezTo>
                  <a:cubicBezTo>
                    <a:pt x="125" y="532"/>
                    <a:pt x="123" y="540"/>
                    <a:pt x="125" y="549"/>
                  </a:cubicBezTo>
                  <a:cubicBezTo>
                    <a:pt x="127" y="559"/>
                    <a:pt x="136" y="568"/>
                    <a:pt x="147" y="570"/>
                  </a:cubicBezTo>
                  <a:cubicBezTo>
                    <a:pt x="166" y="575"/>
                    <a:pt x="184" y="560"/>
                    <a:pt x="184" y="541"/>
                  </a:cubicBezTo>
                  <a:cubicBezTo>
                    <a:pt x="184" y="535"/>
                    <a:pt x="181" y="528"/>
                    <a:pt x="177" y="523"/>
                  </a:cubicBezTo>
                  <a:cubicBezTo>
                    <a:pt x="166" y="509"/>
                    <a:pt x="162" y="492"/>
                    <a:pt x="162" y="474"/>
                  </a:cubicBezTo>
                  <a:cubicBezTo>
                    <a:pt x="162" y="386"/>
                    <a:pt x="162" y="386"/>
                    <a:pt x="162" y="386"/>
                  </a:cubicBezTo>
                  <a:cubicBezTo>
                    <a:pt x="162" y="343"/>
                    <a:pt x="186" y="306"/>
                    <a:pt x="223" y="286"/>
                  </a:cubicBezTo>
                  <a:cubicBezTo>
                    <a:pt x="270" y="261"/>
                    <a:pt x="301" y="212"/>
                    <a:pt x="301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631328" y="2938462"/>
              <a:ext cx="7245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2011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8" name="Oval 27"/>
          <p:cNvSpPr/>
          <p:nvPr/>
        </p:nvSpPr>
        <p:spPr>
          <a:xfrm rot="8741889">
            <a:off x="9656163" y="3373005"/>
            <a:ext cx="1378421" cy="417065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572625" y="2125663"/>
            <a:ext cx="898525" cy="1717675"/>
            <a:chOff x="9572625" y="2125663"/>
            <a:chExt cx="898525" cy="1717675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9572625" y="2125663"/>
              <a:ext cx="898525" cy="1717675"/>
            </a:xfrm>
            <a:custGeom>
              <a:avLst/>
              <a:gdLst>
                <a:gd name="T0" fmla="*/ 236 w 236"/>
                <a:gd name="T1" fmla="*/ 123 h 451"/>
                <a:gd name="T2" fmla="*/ 107 w 236"/>
                <a:gd name="T3" fmla="*/ 8 h 451"/>
                <a:gd name="T4" fmla="*/ 6 w 236"/>
                <a:gd name="T5" fmla="*/ 108 h 451"/>
                <a:gd name="T6" fmla="*/ 66 w 236"/>
                <a:gd name="T7" fmla="*/ 225 h 451"/>
                <a:gd name="T8" fmla="*/ 114 w 236"/>
                <a:gd name="T9" fmla="*/ 303 h 451"/>
                <a:gd name="T10" fmla="*/ 114 w 236"/>
                <a:gd name="T11" fmla="*/ 372 h 451"/>
                <a:gd name="T12" fmla="*/ 101 w 236"/>
                <a:gd name="T13" fmla="*/ 412 h 451"/>
                <a:gd name="T14" fmla="*/ 98 w 236"/>
                <a:gd name="T15" fmla="*/ 431 h 451"/>
                <a:gd name="T16" fmla="*/ 115 w 236"/>
                <a:gd name="T17" fmla="*/ 448 h 451"/>
                <a:gd name="T18" fmla="*/ 144 w 236"/>
                <a:gd name="T19" fmla="*/ 425 h 451"/>
                <a:gd name="T20" fmla="*/ 139 w 236"/>
                <a:gd name="T21" fmla="*/ 411 h 451"/>
                <a:gd name="T22" fmla="*/ 127 w 236"/>
                <a:gd name="T23" fmla="*/ 372 h 451"/>
                <a:gd name="T24" fmla="*/ 127 w 236"/>
                <a:gd name="T25" fmla="*/ 303 h 451"/>
                <a:gd name="T26" fmla="*/ 175 w 236"/>
                <a:gd name="T27" fmla="*/ 225 h 451"/>
                <a:gd name="T28" fmla="*/ 236 w 236"/>
                <a:gd name="T29" fmla="*/ 123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451">
                  <a:moveTo>
                    <a:pt x="236" y="123"/>
                  </a:moveTo>
                  <a:cubicBezTo>
                    <a:pt x="236" y="55"/>
                    <a:pt x="177" y="0"/>
                    <a:pt x="107" y="8"/>
                  </a:cubicBezTo>
                  <a:cubicBezTo>
                    <a:pt x="55" y="14"/>
                    <a:pt x="12" y="56"/>
                    <a:pt x="6" y="108"/>
                  </a:cubicBezTo>
                  <a:cubicBezTo>
                    <a:pt x="0" y="158"/>
                    <a:pt x="26" y="203"/>
                    <a:pt x="66" y="225"/>
                  </a:cubicBezTo>
                  <a:cubicBezTo>
                    <a:pt x="95" y="240"/>
                    <a:pt x="114" y="270"/>
                    <a:pt x="114" y="303"/>
                  </a:cubicBezTo>
                  <a:cubicBezTo>
                    <a:pt x="114" y="372"/>
                    <a:pt x="114" y="372"/>
                    <a:pt x="114" y="372"/>
                  </a:cubicBezTo>
                  <a:cubicBezTo>
                    <a:pt x="114" y="387"/>
                    <a:pt x="109" y="400"/>
                    <a:pt x="101" y="412"/>
                  </a:cubicBezTo>
                  <a:cubicBezTo>
                    <a:pt x="98" y="418"/>
                    <a:pt x="96" y="424"/>
                    <a:pt x="98" y="431"/>
                  </a:cubicBezTo>
                  <a:cubicBezTo>
                    <a:pt x="100" y="439"/>
                    <a:pt x="107" y="446"/>
                    <a:pt x="115" y="448"/>
                  </a:cubicBezTo>
                  <a:cubicBezTo>
                    <a:pt x="130" y="451"/>
                    <a:pt x="144" y="440"/>
                    <a:pt x="144" y="425"/>
                  </a:cubicBezTo>
                  <a:cubicBezTo>
                    <a:pt x="144" y="420"/>
                    <a:pt x="142" y="415"/>
                    <a:pt x="139" y="411"/>
                  </a:cubicBezTo>
                  <a:cubicBezTo>
                    <a:pt x="131" y="400"/>
                    <a:pt x="127" y="386"/>
                    <a:pt x="127" y="372"/>
                  </a:cubicBezTo>
                  <a:cubicBezTo>
                    <a:pt x="127" y="303"/>
                    <a:pt x="127" y="303"/>
                    <a:pt x="127" y="303"/>
                  </a:cubicBezTo>
                  <a:cubicBezTo>
                    <a:pt x="127" y="270"/>
                    <a:pt x="146" y="240"/>
                    <a:pt x="175" y="225"/>
                  </a:cubicBezTo>
                  <a:cubicBezTo>
                    <a:pt x="212" y="205"/>
                    <a:pt x="236" y="167"/>
                    <a:pt x="236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9759727" y="2443163"/>
              <a:ext cx="53860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2008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29" name="Oval 28"/>
          <p:cNvSpPr/>
          <p:nvPr/>
        </p:nvSpPr>
        <p:spPr>
          <a:xfrm rot="8741889">
            <a:off x="8331638" y="2245987"/>
            <a:ext cx="1221309" cy="369528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331200" y="1271588"/>
            <a:ext cx="719138" cy="1371600"/>
            <a:chOff x="8331200" y="1271588"/>
            <a:chExt cx="719138" cy="1371600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8331200" y="1271588"/>
              <a:ext cx="719138" cy="1371600"/>
            </a:xfrm>
            <a:custGeom>
              <a:avLst/>
              <a:gdLst>
                <a:gd name="T0" fmla="*/ 189 w 189"/>
                <a:gd name="T1" fmla="*/ 98 h 360"/>
                <a:gd name="T2" fmla="*/ 86 w 189"/>
                <a:gd name="T3" fmla="*/ 6 h 360"/>
                <a:gd name="T4" fmla="*/ 5 w 189"/>
                <a:gd name="T5" fmla="*/ 86 h 360"/>
                <a:gd name="T6" fmla="*/ 53 w 189"/>
                <a:gd name="T7" fmla="*/ 179 h 360"/>
                <a:gd name="T8" fmla="*/ 92 w 189"/>
                <a:gd name="T9" fmla="*/ 241 h 360"/>
                <a:gd name="T10" fmla="*/ 92 w 189"/>
                <a:gd name="T11" fmla="*/ 297 h 360"/>
                <a:gd name="T12" fmla="*/ 81 w 189"/>
                <a:gd name="T13" fmla="*/ 329 h 360"/>
                <a:gd name="T14" fmla="*/ 78 w 189"/>
                <a:gd name="T15" fmla="*/ 343 h 360"/>
                <a:gd name="T16" fmla="*/ 92 w 189"/>
                <a:gd name="T17" fmla="*/ 357 h 360"/>
                <a:gd name="T18" fmla="*/ 115 w 189"/>
                <a:gd name="T19" fmla="*/ 339 h 360"/>
                <a:gd name="T20" fmla="*/ 111 w 189"/>
                <a:gd name="T21" fmla="*/ 328 h 360"/>
                <a:gd name="T22" fmla="*/ 102 w 189"/>
                <a:gd name="T23" fmla="*/ 296 h 360"/>
                <a:gd name="T24" fmla="*/ 102 w 189"/>
                <a:gd name="T25" fmla="*/ 241 h 360"/>
                <a:gd name="T26" fmla="*/ 140 w 189"/>
                <a:gd name="T27" fmla="*/ 179 h 360"/>
                <a:gd name="T28" fmla="*/ 189 w 189"/>
                <a:gd name="T29" fmla="*/ 9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360">
                  <a:moveTo>
                    <a:pt x="189" y="98"/>
                  </a:moveTo>
                  <a:cubicBezTo>
                    <a:pt x="189" y="43"/>
                    <a:pt x="142" y="0"/>
                    <a:pt x="86" y="6"/>
                  </a:cubicBezTo>
                  <a:cubicBezTo>
                    <a:pt x="44" y="11"/>
                    <a:pt x="10" y="44"/>
                    <a:pt x="5" y="86"/>
                  </a:cubicBezTo>
                  <a:cubicBezTo>
                    <a:pt x="0" y="126"/>
                    <a:pt x="21" y="162"/>
                    <a:pt x="53" y="179"/>
                  </a:cubicBezTo>
                  <a:cubicBezTo>
                    <a:pt x="76" y="191"/>
                    <a:pt x="92" y="215"/>
                    <a:pt x="92" y="241"/>
                  </a:cubicBezTo>
                  <a:cubicBezTo>
                    <a:pt x="92" y="297"/>
                    <a:pt x="92" y="297"/>
                    <a:pt x="92" y="297"/>
                  </a:cubicBezTo>
                  <a:cubicBezTo>
                    <a:pt x="92" y="308"/>
                    <a:pt x="87" y="319"/>
                    <a:pt x="81" y="329"/>
                  </a:cubicBezTo>
                  <a:cubicBezTo>
                    <a:pt x="78" y="333"/>
                    <a:pt x="77" y="338"/>
                    <a:pt x="78" y="343"/>
                  </a:cubicBezTo>
                  <a:cubicBezTo>
                    <a:pt x="80" y="350"/>
                    <a:pt x="85" y="355"/>
                    <a:pt x="92" y="357"/>
                  </a:cubicBezTo>
                  <a:cubicBezTo>
                    <a:pt x="104" y="360"/>
                    <a:pt x="115" y="351"/>
                    <a:pt x="115" y="339"/>
                  </a:cubicBezTo>
                  <a:cubicBezTo>
                    <a:pt x="115" y="335"/>
                    <a:pt x="114" y="331"/>
                    <a:pt x="111" y="328"/>
                  </a:cubicBezTo>
                  <a:cubicBezTo>
                    <a:pt x="105" y="319"/>
                    <a:pt x="102" y="308"/>
                    <a:pt x="102" y="296"/>
                  </a:cubicBezTo>
                  <a:cubicBezTo>
                    <a:pt x="102" y="241"/>
                    <a:pt x="102" y="241"/>
                    <a:pt x="102" y="241"/>
                  </a:cubicBezTo>
                  <a:cubicBezTo>
                    <a:pt x="102" y="215"/>
                    <a:pt x="117" y="191"/>
                    <a:pt x="140" y="179"/>
                  </a:cubicBezTo>
                  <a:cubicBezTo>
                    <a:pt x="169" y="163"/>
                    <a:pt x="189" y="133"/>
                    <a:pt x="189" y="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8482348" y="1541463"/>
              <a:ext cx="4231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2002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 rot="8741889">
            <a:off x="10356580" y="1341679"/>
            <a:ext cx="1143016" cy="345839"/>
          </a:xfrm>
          <a:prstGeom prst="ellipse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0800000" scaled="1"/>
            <a:tileRect/>
          </a:gradFill>
          <a:ln>
            <a:noFill/>
          </a:ln>
          <a:effectLst>
            <a:softEdge rad="1397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0421938" y="669925"/>
            <a:ext cx="531813" cy="1017588"/>
            <a:chOff x="10421938" y="669925"/>
            <a:chExt cx="531813" cy="1017588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0421938" y="669925"/>
              <a:ext cx="531813" cy="1017588"/>
            </a:xfrm>
            <a:custGeom>
              <a:avLst/>
              <a:gdLst>
                <a:gd name="T0" fmla="*/ 140 w 140"/>
                <a:gd name="T1" fmla="*/ 73 h 267"/>
                <a:gd name="T2" fmla="*/ 64 w 140"/>
                <a:gd name="T3" fmla="*/ 5 h 267"/>
                <a:gd name="T4" fmla="*/ 4 w 140"/>
                <a:gd name="T5" fmla="*/ 64 h 267"/>
                <a:gd name="T6" fmla="*/ 39 w 140"/>
                <a:gd name="T7" fmla="*/ 133 h 267"/>
                <a:gd name="T8" fmla="*/ 68 w 140"/>
                <a:gd name="T9" fmla="*/ 179 h 267"/>
                <a:gd name="T10" fmla="*/ 68 w 140"/>
                <a:gd name="T11" fmla="*/ 220 h 267"/>
                <a:gd name="T12" fmla="*/ 60 w 140"/>
                <a:gd name="T13" fmla="*/ 244 h 267"/>
                <a:gd name="T14" fmla="*/ 58 w 140"/>
                <a:gd name="T15" fmla="*/ 255 h 267"/>
                <a:gd name="T16" fmla="*/ 68 w 140"/>
                <a:gd name="T17" fmla="*/ 265 h 267"/>
                <a:gd name="T18" fmla="*/ 85 w 140"/>
                <a:gd name="T19" fmla="*/ 251 h 267"/>
                <a:gd name="T20" fmla="*/ 82 w 140"/>
                <a:gd name="T21" fmla="*/ 243 h 267"/>
                <a:gd name="T22" fmla="*/ 75 w 140"/>
                <a:gd name="T23" fmla="*/ 220 h 267"/>
                <a:gd name="T24" fmla="*/ 75 w 140"/>
                <a:gd name="T25" fmla="*/ 179 h 267"/>
                <a:gd name="T26" fmla="*/ 104 w 140"/>
                <a:gd name="T27" fmla="*/ 133 h 267"/>
                <a:gd name="T28" fmla="*/ 140 w 140"/>
                <a:gd name="T29" fmla="*/ 7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267">
                  <a:moveTo>
                    <a:pt x="140" y="73"/>
                  </a:moveTo>
                  <a:cubicBezTo>
                    <a:pt x="140" y="33"/>
                    <a:pt x="105" y="0"/>
                    <a:pt x="64" y="5"/>
                  </a:cubicBezTo>
                  <a:cubicBezTo>
                    <a:pt x="33" y="8"/>
                    <a:pt x="8" y="33"/>
                    <a:pt x="4" y="64"/>
                  </a:cubicBezTo>
                  <a:cubicBezTo>
                    <a:pt x="0" y="94"/>
                    <a:pt x="16" y="120"/>
                    <a:pt x="39" y="133"/>
                  </a:cubicBezTo>
                  <a:cubicBezTo>
                    <a:pt x="57" y="142"/>
                    <a:pt x="68" y="160"/>
                    <a:pt x="68" y="179"/>
                  </a:cubicBezTo>
                  <a:cubicBezTo>
                    <a:pt x="68" y="220"/>
                    <a:pt x="68" y="220"/>
                    <a:pt x="68" y="220"/>
                  </a:cubicBezTo>
                  <a:cubicBezTo>
                    <a:pt x="68" y="229"/>
                    <a:pt x="65" y="237"/>
                    <a:pt x="60" y="244"/>
                  </a:cubicBezTo>
                  <a:cubicBezTo>
                    <a:pt x="58" y="247"/>
                    <a:pt x="57" y="251"/>
                    <a:pt x="58" y="255"/>
                  </a:cubicBezTo>
                  <a:cubicBezTo>
                    <a:pt x="59" y="260"/>
                    <a:pt x="63" y="264"/>
                    <a:pt x="68" y="265"/>
                  </a:cubicBezTo>
                  <a:cubicBezTo>
                    <a:pt x="77" y="267"/>
                    <a:pt x="85" y="260"/>
                    <a:pt x="85" y="251"/>
                  </a:cubicBezTo>
                  <a:cubicBezTo>
                    <a:pt x="85" y="248"/>
                    <a:pt x="84" y="245"/>
                    <a:pt x="82" y="243"/>
                  </a:cubicBezTo>
                  <a:cubicBezTo>
                    <a:pt x="77" y="237"/>
                    <a:pt x="75" y="228"/>
                    <a:pt x="75" y="220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60"/>
                    <a:pt x="87" y="142"/>
                    <a:pt x="104" y="133"/>
                  </a:cubicBezTo>
                  <a:cubicBezTo>
                    <a:pt x="125" y="121"/>
                    <a:pt x="140" y="99"/>
                    <a:pt x="140" y="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517957" y="866775"/>
              <a:ext cx="33342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Open Sans Extrabold" panose="020B0906030804020204" pitchFamily="34" charset="0"/>
                </a:rPr>
                <a:t>1998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06904" y="3459163"/>
            <a:ext cx="1542118" cy="988963"/>
            <a:chOff x="706904" y="3459163"/>
            <a:chExt cx="1542118" cy="988963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958850" y="3459163"/>
              <a:ext cx="104996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>
                  <a:ln>
                    <a:noFill/>
                  </a:ln>
                  <a:solidFill>
                    <a:schemeClr val="accent5"/>
                  </a:solidFill>
                  <a:effectLst/>
                  <a:latin typeface="Open Sans" panose="020B0606030504020204" pitchFamily="34" charset="0"/>
                </a:rPr>
                <a:t>STEP 06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6904" y="3740240"/>
              <a:ext cx="15421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Lorem ipsum dolor sit amet, consectetur adipiscing elit, sed do eiusmod tempor</a:t>
              </a:r>
              <a:endParaRPr lang="ru-RU" sz="1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149185" y="558800"/>
            <a:ext cx="1042565" cy="651664"/>
            <a:chOff x="9149185" y="558800"/>
            <a:chExt cx="1042565" cy="651664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9350375" y="558800"/>
              <a:ext cx="6684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Open Sans" panose="020B0606030504020204" pitchFamily="34" charset="0"/>
                </a:rPr>
                <a:t>STEP 01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49185" y="748799"/>
              <a:ext cx="1042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Lorem ipsum dolor sit amet, consectetur</a:t>
              </a:r>
              <a:endParaRPr lang="ru-RU" sz="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579316" y="4170462"/>
            <a:ext cx="1542118" cy="911975"/>
            <a:chOff x="8579316" y="4170462"/>
            <a:chExt cx="1542118" cy="911975"/>
          </a:xfrm>
        </p:grpSpPr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8867432" y="4170462"/>
              <a:ext cx="9537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>
                  <a:ln>
                    <a:noFill/>
                  </a:ln>
                  <a:solidFill>
                    <a:schemeClr val="accent4"/>
                  </a:solidFill>
                  <a:effectLst/>
                  <a:latin typeface="Open Sans" panose="020B0606030504020204" pitchFamily="34" charset="0"/>
                </a:rPr>
                <a:t>STEP 05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79316" y="4436106"/>
              <a:ext cx="15421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Lorem ipsum dolor sit amet, consectetur adipiscing elit, sed do eiusmod tempor</a:t>
              </a:r>
              <a:endParaRPr lang="ru-RU" sz="9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604254" y="2474913"/>
            <a:ext cx="1542118" cy="973993"/>
            <a:chOff x="3604254" y="2474913"/>
            <a:chExt cx="1542118" cy="973993"/>
          </a:xfrm>
        </p:grpSpPr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911600" y="2474913"/>
              <a:ext cx="9537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Open Sans" panose="020B0606030504020204" pitchFamily="34" charset="0"/>
                </a:rPr>
                <a:t>STEP 04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254" y="2802575"/>
              <a:ext cx="15421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Lorem ipsum dolor sit amet, consectetur adipiscing elit, sed do eiusmod tempor</a:t>
              </a:r>
              <a:endParaRPr lang="ru-RU" sz="9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316452" y="3071813"/>
            <a:ext cx="1542118" cy="907941"/>
            <a:chOff x="10316452" y="3071813"/>
            <a:chExt cx="1542118" cy="907941"/>
          </a:xfrm>
        </p:grpSpPr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0634663" y="3071813"/>
              <a:ext cx="905697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1" i="0" u="none" strike="noStrike" cap="none" normalizeH="0" baseline="0" dirty="0">
                  <a:ln>
                    <a:noFill/>
                  </a:ln>
                  <a:solidFill>
                    <a:schemeClr val="accent1"/>
                  </a:solidFill>
                  <a:effectLst/>
                  <a:latin typeface="Open Sans" panose="020B0606030504020204" pitchFamily="34" charset="0"/>
                </a:rPr>
                <a:t>STEP 03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316452" y="3364201"/>
              <a:ext cx="154211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dirty="0"/>
                <a:t>Lorem ipsum dolor sit amet, consectetur adipiscing elit, sed do eiusmod tempor</a:t>
              </a:r>
              <a:endParaRPr lang="ru-RU" sz="85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14834" y="1708150"/>
            <a:ext cx="1542118" cy="718439"/>
            <a:chOff x="6614834" y="1708150"/>
            <a:chExt cx="1542118" cy="718439"/>
          </a:xfrm>
        </p:grpSpPr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6965950" y="1708150"/>
              <a:ext cx="8111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dirty="0">
                  <a:ln>
                    <a:noFill/>
                  </a:ln>
                  <a:solidFill>
                    <a:schemeClr val="accent3"/>
                  </a:solidFill>
                  <a:effectLst/>
                  <a:latin typeface="Open Sans" panose="020B0606030504020204" pitchFamily="34" charset="0"/>
                </a:rPr>
                <a:t>STEP 02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14834" y="1964924"/>
              <a:ext cx="1542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Lorem ipsum dolor sit amet, consectetur adipiscing elit, sed do eiusmod tempor</a:t>
              </a:r>
              <a:endParaRPr lang="ru-RU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052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nodeType="withEffect" p14:presetBounceEnd="67000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nodeType="withEffect" p14:presetBounceEnd="67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" fill="hold" nodeType="withEffect" p14:presetBounceEnd="67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nodeType="withEffect" p14:presetBounceEnd="67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67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3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4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53" presetClass="entr" presetSubtype="16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25" grpId="0" animBg="1"/>
          <p:bldP spid="26" grpId="0" animBg="1"/>
          <p:bldP spid="27" grpId="0" animBg="1"/>
          <p:bldP spid="28" grpId="0" animBg="1"/>
          <p:bldP spid="29" grpId="0" animBg="1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1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4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53" presetClass="entr" presetSubtype="16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25" grpId="0" animBg="1"/>
          <p:bldP spid="26" grpId="0" animBg="1"/>
          <p:bldP spid="27" grpId="0" animBg="1"/>
          <p:bldP spid="28" grpId="0" animBg="1"/>
          <p:bldP spid="29" grpId="0" animBg="1"/>
          <p:bldP spid="30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390063" y="3249613"/>
            <a:ext cx="1743075" cy="1520825"/>
            <a:chOff x="9390063" y="3249613"/>
            <a:chExt cx="1743075" cy="1520825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390063" y="3249613"/>
              <a:ext cx="1743075" cy="1520825"/>
            </a:xfrm>
            <a:custGeom>
              <a:avLst/>
              <a:gdLst>
                <a:gd name="T0" fmla="*/ 338 w 458"/>
                <a:gd name="T1" fmla="*/ 0 h 399"/>
                <a:gd name="T2" fmla="*/ 120 w 458"/>
                <a:gd name="T3" fmla="*/ 0 h 399"/>
                <a:gd name="T4" fmla="*/ 111 w 458"/>
                <a:gd name="T5" fmla="*/ 6 h 399"/>
                <a:gd name="T6" fmla="*/ 2 w 458"/>
                <a:gd name="T7" fmla="*/ 194 h 399"/>
                <a:gd name="T8" fmla="*/ 2 w 458"/>
                <a:gd name="T9" fmla="*/ 205 h 399"/>
                <a:gd name="T10" fmla="*/ 111 w 458"/>
                <a:gd name="T11" fmla="*/ 394 h 399"/>
                <a:gd name="T12" fmla="*/ 120 w 458"/>
                <a:gd name="T13" fmla="*/ 399 h 399"/>
                <a:gd name="T14" fmla="*/ 338 w 458"/>
                <a:gd name="T15" fmla="*/ 399 h 399"/>
                <a:gd name="T16" fmla="*/ 347 w 458"/>
                <a:gd name="T17" fmla="*/ 394 h 399"/>
                <a:gd name="T18" fmla="*/ 456 w 458"/>
                <a:gd name="T19" fmla="*/ 205 h 399"/>
                <a:gd name="T20" fmla="*/ 456 w 458"/>
                <a:gd name="T21" fmla="*/ 194 h 399"/>
                <a:gd name="T22" fmla="*/ 347 w 458"/>
                <a:gd name="T23" fmla="*/ 6 h 399"/>
                <a:gd name="T24" fmla="*/ 338 w 458"/>
                <a:gd name="T2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399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3" y="2"/>
                    <a:pt x="111" y="6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8"/>
                    <a:pt x="0" y="202"/>
                    <a:pt x="2" y="205"/>
                  </a:cubicBezTo>
                  <a:cubicBezTo>
                    <a:pt x="111" y="394"/>
                    <a:pt x="111" y="394"/>
                    <a:pt x="111" y="394"/>
                  </a:cubicBezTo>
                  <a:cubicBezTo>
                    <a:pt x="113" y="397"/>
                    <a:pt x="116" y="399"/>
                    <a:pt x="120" y="399"/>
                  </a:cubicBezTo>
                  <a:cubicBezTo>
                    <a:pt x="338" y="399"/>
                    <a:pt x="338" y="399"/>
                    <a:pt x="338" y="399"/>
                  </a:cubicBezTo>
                  <a:cubicBezTo>
                    <a:pt x="342" y="399"/>
                    <a:pt x="345" y="397"/>
                    <a:pt x="347" y="394"/>
                  </a:cubicBezTo>
                  <a:cubicBezTo>
                    <a:pt x="456" y="205"/>
                    <a:pt x="456" y="205"/>
                    <a:pt x="456" y="205"/>
                  </a:cubicBezTo>
                  <a:cubicBezTo>
                    <a:pt x="458" y="202"/>
                    <a:pt x="458" y="198"/>
                    <a:pt x="456" y="194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5" y="2"/>
                    <a:pt x="342" y="0"/>
                    <a:pt x="338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9690100" y="3513138"/>
              <a:ext cx="1143000" cy="993775"/>
            </a:xfrm>
            <a:custGeom>
              <a:avLst/>
              <a:gdLst>
                <a:gd name="T0" fmla="*/ 71 w 300"/>
                <a:gd name="T1" fmla="*/ 256 h 261"/>
                <a:gd name="T2" fmla="*/ 2 w 300"/>
                <a:gd name="T3" fmla="*/ 136 h 261"/>
                <a:gd name="T4" fmla="*/ 2 w 300"/>
                <a:gd name="T5" fmla="*/ 126 h 261"/>
                <a:gd name="T6" fmla="*/ 71 w 300"/>
                <a:gd name="T7" fmla="*/ 5 h 261"/>
                <a:gd name="T8" fmla="*/ 80 w 300"/>
                <a:gd name="T9" fmla="*/ 0 h 261"/>
                <a:gd name="T10" fmla="*/ 219 w 300"/>
                <a:gd name="T11" fmla="*/ 0 h 261"/>
                <a:gd name="T12" fmla="*/ 228 w 300"/>
                <a:gd name="T13" fmla="*/ 5 h 261"/>
                <a:gd name="T14" fmla="*/ 298 w 300"/>
                <a:gd name="T15" fmla="*/ 126 h 261"/>
                <a:gd name="T16" fmla="*/ 298 w 300"/>
                <a:gd name="T17" fmla="*/ 136 h 261"/>
                <a:gd name="T18" fmla="*/ 228 w 300"/>
                <a:gd name="T19" fmla="*/ 256 h 261"/>
                <a:gd name="T20" fmla="*/ 219 w 300"/>
                <a:gd name="T21" fmla="*/ 261 h 261"/>
                <a:gd name="T22" fmla="*/ 80 w 300"/>
                <a:gd name="T23" fmla="*/ 261 h 261"/>
                <a:gd name="T24" fmla="*/ 71 w 300"/>
                <a:gd name="T25" fmla="*/ 25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261">
                  <a:moveTo>
                    <a:pt x="71" y="256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3" y="2"/>
                    <a:pt x="77" y="0"/>
                    <a:pt x="8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3" y="0"/>
                    <a:pt x="226" y="2"/>
                    <a:pt x="228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300" y="129"/>
                    <a:pt x="300" y="133"/>
                    <a:pt x="298" y="13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9"/>
                    <a:pt x="223" y="261"/>
                    <a:pt x="219" y="261"/>
                  </a:cubicBezTo>
                  <a:cubicBezTo>
                    <a:pt x="80" y="261"/>
                    <a:pt x="80" y="261"/>
                    <a:pt x="80" y="261"/>
                  </a:cubicBezTo>
                  <a:cubicBezTo>
                    <a:pt x="77" y="261"/>
                    <a:pt x="73" y="259"/>
                    <a:pt x="71" y="25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002588" y="2457450"/>
            <a:ext cx="1741488" cy="1516063"/>
            <a:chOff x="8002588" y="2457450"/>
            <a:chExt cx="1741488" cy="1516063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8002588" y="2457450"/>
              <a:ext cx="1741488" cy="1516063"/>
            </a:xfrm>
            <a:custGeom>
              <a:avLst/>
              <a:gdLst>
                <a:gd name="T0" fmla="*/ 338 w 457"/>
                <a:gd name="T1" fmla="*/ 0 h 398"/>
                <a:gd name="T2" fmla="*/ 120 w 457"/>
                <a:gd name="T3" fmla="*/ 0 h 398"/>
                <a:gd name="T4" fmla="*/ 111 w 457"/>
                <a:gd name="T5" fmla="*/ 5 h 398"/>
                <a:gd name="T6" fmla="*/ 2 w 457"/>
                <a:gd name="T7" fmla="*/ 194 h 398"/>
                <a:gd name="T8" fmla="*/ 2 w 457"/>
                <a:gd name="T9" fmla="*/ 204 h 398"/>
                <a:gd name="T10" fmla="*/ 111 w 457"/>
                <a:gd name="T11" fmla="*/ 393 h 398"/>
                <a:gd name="T12" fmla="*/ 120 w 457"/>
                <a:gd name="T13" fmla="*/ 398 h 398"/>
                <a:gd name="T14" fmla="*/ 338 w 457"/>
                <a:gd name="T15" fmla="*/ 398 h 398"/>
                <a:gd name="T16" fmla="*/ 347 w 457"/>
                <a:gd name="T17" fmla="*/ 393 h 398"/>
                <a:gd name="T18" fmla="*/ 456 w 457"/>
                <a:gd name="T19" fmla="*/ 204 h 398"/>
                <a:gd name="T20" fmla="*/ 456 w 457"/>
                <a:gd name="T21" fmla="*/ 194 h 398"/>
                <a:gd name="T22" fmla="*/ 347 w 457"/>
                <a:gd name="T23" fmla="*/ 5 h 398"/>
                <a:gd name="T24" fmla="*/ 338 w 457"/>
                <a:gd name="T25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7" h="398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2" y="2"/>
                    <a:pt x="111" y="5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7"/>
                    <a:pt x="0" y="201"/>
                    <a:pt x="2" y="204"/>
                  </a:cubicBezTo>
                  <a:cubicBezTo>
                    <a:pt x="111" y="393"/>
                    <a:pt x="111" y="393"/>
                    <a:pt x="111" y="393"/>
                  </a:cubicBezTo>
                  <a:cubicBezTo>
                    <a:pt x="112" y="396"/>
                    <a:pt x="116" y="398"/>
                    <a:pt x="120" y="398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8"/>
                    <a:pt x="345" y="396"/>
                    <a:pt x="347" y="393"/>
                  </a:cubicBezTo>
                  <a:cubicBezTo>
                    <a:pt x="456" y="204"/>
                    <a:pt x="456" y="204"/>
                    <a:pt x="456" y="204"/>
                  </a:cubicBezTo>
                  <a:cubicBezTo>
                    <a:pt x="457" y="201"/>
                    <a:pt x="457" y="197"/>
                    <a:pt x="456" y="194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5" y="2"/>
                    <a:pt x="341" y="0"/>
                    <a:pt x="3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8304213" y="2716213"/>
              <a:ext cx="1138238" cy="998538"/>
            </a:xfrm>
            <a:custGeom>
              <a:avLst/>
              <a:gdLst>
                <a:gd name="T0" fmla="*/ 71 w 299"/>
                <a:gd name="T1" fmla="*/ 257 h 262"/>
                <a:gd name="T2" fmla="*/ 2 w 299"/>
                <a:gd name="T3" fmla="*/ 136 h 262"/>
                <a:gd name="T4" fmla="*/ 2 w 299"/>
                <a:gd name="T5" fmla="*/ 126 h 262"/>
                <a:gd name="T6" fmla="*/ 71 w 299"/>
                <a:gd name="T7" fmla="*/ 5 h 262"/>
                <a:gd name="T8" fmla="*/ 80 w 299"/>
                <a:gd name="T9" fmla="*/ 0 h 262"/>
                <a:gd name="T10" fmla="*/ 219 w 299"/>
                <a:gd name="T11" fmla="*/ 0 h 262"/>
                <a:gd name="T12" fmla="*/ 228 w 299"/>
                <a:gd name="T13" fmla="*/ 5 h 262"/>
                <a:gd name="T14" fmla="*/ 298 w 299"/>
                <a:gd name="T15" fmla="*/ 126 h 262"/>
                <a:gd name="T16" fmla="*/ 298 w 299"/>
                <a:gd name="T17" fmla="*/ 136 h 262"/>
                <a:gd name="T18" fmla="*/ 228 w 299"/>
                <a:gd name="T19" fmla="*/ 257 h 262"/>
                <a:gd name="T20" fmla="*/ 219 w 299"/>
                <a:gd name="T21" fmla="*/ 262 h 262"/>
                <a:gd name="T22" fmla="*/ 80 w 299"/>
                <a:gd name="T23" fmla="*/ 262 h 262"/>
                <a:gd name="T24" fmla="*/ 71 w 299"/>
                <a:gd name="T25" fmla="*/ 257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9" h="262">
                  <a:moveTo>
                    <a:pt x="71" y="257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3" y="2"/>
                    <a:pt x="76" y="0"/>
                    <a:pt x="8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3" y="0"/>
                    <a:pt x="226" y="2"/>
                    <a:pt x="228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299" y="129"/>
                    <a:pt x="299" y="133"/>
                    <a:pt x="298" y="136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6" y="260"/>
                    <a:pt x="223" y="262"/>
                    <a:pt x="219" y="262"/>
                  </a:cubicBezTo>
                  <a:cubicBezTo>
                    <a:pt x="80" y="262"/>
                    <a:pt x="80" y="262"/>
                    <a:pt x="80" y="262"/>
                  </a:cubicBezTo>
                  <a:cubicBezTo>
                    <a:pt x="76" y="262"/>
                    <a:pt x="73" y="260"/>
                    <a:pt x="71" y="25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05588" y="3249613"/>
            <a:ext cx="1744663" cy="1520825"/>
            <a:chOff x="6605588" y="3249613"/>
            <a:chExt cx="1744663" cy="1520825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605588" y="3249613"/>
              <a:ext cx="1744663" cy="1520825"/>
            </a:xfrm>
            <a:custGeom>
              <a:avLst/>
              <a:gdLst>
                <a:gd name="T0" fmla="*/ 338 w 458"/>
                <a:gd name="T1" fmla="*/ 0 h 399"/>
                <a:gd name="T2" fmla="*/ 120 w 458"/>
                <a:gd name="T3" fmla="*/ 0 h 399"/>
                <a:gd name="T4" fmla="*/ 111 w 458"/>
                <a:gd name="T5" fmla="*/ 6 h 399"/>
                <a:gd name="T6" fmla="*/ 2 w 458"/>
                <a:gd name="T7" fmla="*/ 194 h 399"/>
                <a:gd name="T8" fmla="*/ 2 w 458"/>
                <a:gd name="T9" fmla="*/ 205 h 399"/>
                <a:gd name="T10" fmla="*/ 111 w 458"/>
                <a:gd name="T11" fmla="*/ 394 h 399"/>
                <a:gd name="T12" fmla="*/ 120 w 458"/>
                <a:gd name="T13" fmla="*/ 399 h 399"/>
                <a:gd name="T14" fmla="*/ 338 w 458"/>
                <a:gd name="T15" fmla="*/ 399 h 399"/>
                <a:gd name="T16" fmla="*/ 347 w 458"/>
                <a:gd name="T17" fmla="*/ 394 h 399"/>
                <a:gd name="T18" fmla="*/ 456 w 458"/>
                <a:gd name="T19" fmla="*/ 205 h 399"/>
                <a:gd name="T20" fmla="*/ 456 w 458"/>
                <a:gd name="T21" fmla="*/ 194 h 399"/>
                <a:gd name="T22" fmla="*/ 347 w 458"/>
                <a:gd name="T23" fmla="*/ 6 h 399"/>
                <a:gd name="T24" fmla="*/ 338 w 458"/>
                <a:gd name="T2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399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3" y="2"/>
                    <a:pt x="111" y="6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8"/>
                    <a:pt x="0" y="202"/>
                    <a:pt x="2" y="205"/>
                  </a:cubicBezTo>
                  <a:cubicBezTo>
                    <a:pt x="111" y="394"/>
                    <a:pt x="111" y="394"/>
                    <a:pt x="111" y="394"/>
                  </a:cubicBezTo>
                  <a:cubicBezTo>
                    <a:pt x="113" y="397"/>
                    <a:pt x="116" y="399"/>
                    <a:pt x="120" y="399"/>
                  </a:cubicBezTo>
                  <a:cubicBezTo>
                    <a:pt x="338" y="399"/>
                    <a:pt x="338" y="399"/>
                    <a:pt x="338" y="399"/>
                  </a:cubicBezTo>
                  <a:cubicBezTo>
                    <a:pt x="342" y="399"/>
                    <a:pt x="345" y="397"/>
                    <a:pt x="347" y="394"/>
                  </a:cubicBezTo>
                  <a:cubicBezTo>
                    <a:pt x="456" y="205"/>
                    <a:pt x="456" y="205"/>
                    <a:pt x="456" y="205"/>
                  </a:cubicBezTo>
                  <a:cubicBezTo>
                    <a:pt x="458" y="202"/>
                    <a:pt x="458" y="198"/>
                    <a:pt x="456" y="194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5" y="2"/>
                    <a:pt x="342" y="0"/>
                    <a:pt x="338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907213" y="3513138"/>
              <a:ext cx="1141413" cy="993775"/>
            </a:xfrm>
            <a:custGeom>
              <a:avLst/>
              <a:gdLst>
                <a:gd name="T0" fmla="*/ 72 w 300"/>
                <a:gd name="T1" fmla="*/ 256 h 261"/>
                <a:gd name="T2" fmla="*/ 2 w 300"/>
                <a:gd name="T3" fmla="*/ 136 h 261"/>
                <a:gd name="T4" fmla="*/ 2 w 300"/>
                <a:gd name="T5" fmla="*/ 126 h 261"/>
                <a:gd name="T6" fmla="*/ 72 w 300"/>
                <a:gd name="T7" fmla="*/ 5 h 261"/>
                <a:gd name="T8" fmla="*/ 80 w 300"/>
                <a:gd name="T9" fmla="*/ 0 h 261"/>
                <a:gd name="T10" fmla="*/ 220 w 300"/>
                <a:gd name="T11" fmla="*/ 0 h 261"/>
                <a:gd name="T12" fmla="*/ 228 w 300"/>
                <a:gd name="T13" fmla="*/ 5 h 261"/>
                <a:gd name="T14" fmla="*/ 298 w 300"/>
                <a:gd name="T15" fmla="*/ 126 h 261"/>
                <a:gd name="T16" fmla="*/ 298 w 300"/>
                <a:gd name="T17" fmla="*/ 136 h 261"/>
                <a:gd name="T18" fmla="*/ 228 w 300"/>
                <a:gd name="T19" fmla="*/ 256 h 261"/>
                <a:gd name="T20" fmla="*/ 220 w 300"/>
                <a:gd name="T21" fmla="*/ 261 h 261"/>
                <a:gd name="T22" fmla="*/ 80 w 300"/>
                <a:gd name="T23" fmla="*/ 261 h 261"/>
                <a:gd name="T24" fmla="*/ 72 w 300"/>
                <a:gd name="T25" fmla="*/ 25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261">
                  <a:moveTo>
                    <a:pt x="72" y="256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4" y="2"/>
                    <a:pt x="77" y="0"/>
                    <a:pt x="8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3" y="0"/>
                    <a:pt x="227" y="2"/>
                    <a:pt x="228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300" y="129"/>
                    <a:pt x="300" y="133"/>
                    <a:pt x="298" y="13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7" y="259"/>
                    <a:pt x="223" y="261"/>
                    <a:pt x="220" y="261"/>
                  </a:cubicBezTo>
                  <a:cubicBezTo>
                    <a:pt x="80" y="261"/>
                    <a:pt x="80" y="261"/>
                    <a:pt x="80" y="261"/>
                  </a:cubicBezTo>
                  <a:cubicBezTo>
                    <a:pt x="77" y="261"/>
                    <a:pt x="74" y="259"/>
                    <a:pt x="72" y="25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19700" y="2457450"/>
            <a:ext cx="1744663" cy="1516063"/>
            <a:chOff x="5219700" y="2457450"/>
            <a:chExt cx="1744663" cy="1516063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219700" y="2457450"/>
              <a:ext cx="1744663" cy="1516063"/>
            </a:xfrm>
            <a:custGeom>
              <a:avLst/>
              <a:gdLst>
                <a:gd name="T0" fmla="*/ 338 w 458"/>
                <a:gd name="T1" fmla="*/ 0 h 398"/>
                <a:gd name="T2" fmla="*/ 120 w 458"/>
                <a:gd name="T3" fmla="*/ 0 h 398"/>
                <a:gd name="T4" fmla="*/ 111 w 458"/>
                <a:gd name="T5" fmla="*/ 5 h 398"/>
                <a:gd name="T6" fmla="*/ 2 w 458"/>
                <a:gd name="T7" fmla="*/ 194 h 398"/>
                <a:gd name="T8" fmla="*/ 2 w 458"/>
                <a:gd name="T9" fmla="*/ 204 h 398"/>
                <a:gd name="T10" fmla="*/ 111 w 458"/>
                <a:gd name="T11" fmla="*/ 393 h 398"/>
                <a:gd name="T12" fmla="*/ 120 w 458"/>
                <a:gd name="T13" fmla="*/ 398 h 398"/>
                <a:gd name="T14" fmla="*/ 338 w 458"/>
                <a:gd name="T15" fmla="*/ 398 h 398"/>
                <a:gd name="T16" fmla="*/ 347 w 458"/>
                <a:gd name="T17" fmla="*/ 393 h 398"/>
                <a:gd name="T18" fmla="*/ 456 w 458"/>
                <a:gd name="T19" fmla="*/ 204 h 398"/>
                <a:gd name="T20" fmla="*/ 456 w 458"/>
                <a:gd name="T21" fmla="*/ 194 h 398"/>
                <a:gd name="T22" fmla="*/ 347 w 458"/>
                <a:gd name="T23" fmla="*/ 5 h 398"/>
                <a:gd name="T24" fmla="*/ 338 w 458"/>
                <a:gd name="T25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398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3" y="2"/>
                    <a:pt x="111" y="5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7"/>
                    <a:pt x="0" y="201"/>
                    <a:pt x="2" y="204"/>
                  </a:cubicBezTo>
                  <a:cubicBezTo>
                    <a:pt x="111" y="393"/>
                    <a:pt x="111" y="393"/>
                    <a:pt x="111" y="393"/>
                  </a:cubicBezTo>
                  <a:cubicBezTo>
                    <a:pt x="113" y="396"/>
                    <a:pt x="116" y="398"/>
                    <a:pt x="120" y="398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2" y="398"/>
                    <a:pt x="345" y="396"/>
                    <a:pt x="347" y="393"/>
                  </a:cubicBezTo>
                  <a:cubicBezTo>
                    <a:pt x="456" y="204"/>
                    <a:pt x="456" y="204"/>
                    <a:pt x="456" y="204"/>
                  </a:cubicBezTo>
                  <a:cubicBezTo>
                    <a:pt x="458" y="201"/>
                    <a:pt x="458" y="197"/>
                    <a:pt x="456" y="194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5" y="2"/>
                    <a:pt x="342" y="0"/>
                    <a:pt x="33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5521325" y="2716213"/>
              <a:ext cx="1141413" cy="998538"/>
            </a:xfrm>
            <a:custGeom>
              <a:avLst/>
              <a:gdLst>
                <a:gd name="T0" fmla="*/ 71 w 300"/>
                <a:gd name="T1" fmla="*/ 257 h 262"/>
                <a:gd name="T2" fmla="*/ 2 w 300"/>
                <a:gd name="T3" fmla="*/ 136 h 262"/>
                <a:gd name="T4" fmla="*/ 2 w 300"/>
                <a:gd name="T5" fmla="*/ 126 h 262"/>
                <a:gd name="T6" fmla="*/ 71 w 300"/>
                <a:gd name="T7" fmla="*/ 5 h 262"/>
                <a:gd name="T8" fmla="*/ 80 w 300"/>
                <a:gd name="T9" fmla="*/ 0 h 262"/>
                <a:gd name="T10" fmla="*/ 220 w 300"/>
                <a:gd name="T11" fmla="*/ 0 h 262"/>
                <a:gd name="T12" fmla="*/ 228 w 300"/>
                <a:gd name="T13" fmla="*/ 5 h 262"/>
                <a:gd name="T14" fmla="*/ 298 w 300"/>
                <a:gd name="T15" fmla="*/ 126 h 262"/>
                <a:gd name="T16" fmla="*/ 298 w 300"/>
                <a:gd name="T17" fmla="*/ 136 h 262"/>
                <a:gd name="T18" fmla="*/ 228 w 300"/>
                <a:gd name="T19" fmla="*/ 257 h 262"/>
                <a:gd name="T20" fmla="*/ 220 w 300"/>
                <a:gd name="T21" fmla="*/ 262 h 262"/>
                <a:gd name="T22" fmla="*/ 80 w 300"/>
                <a:gd name="T23" fmla="*/ 262 h 262"/>
                <a:gd name="T24" fmla="*/ 71 w 300"/>
                <a:gd name="T25" fmla="*/ 257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262">
                  <a:moveTo>
                    <a:pt x="71" y="257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3" y="2"/>
                    <a:pt x="77" y="0"/>
                    <a:pt x="80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3" y="0"/>
                    <a:pt x="226" y="2"/>
                    <a:pt x="228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300" y="129"/>
                    <a:pt x="300" y="133"/>
                    <a:pt x="298" y="136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6" y="260"/>
                    <a:pt x="223" y="262"/>
                    <a:pt x="220" y="262"/>
                  </a:cubicBezTo>
                  <a:cubicBezTo>
                    <a:pt x="80" y="262"/>
                    <a:pt x="80" y="262"/>
                    <a:pt x="80" y="262"/>
                  </a:cubicBezTo>
                  <a:cubicBezTo>
                    <a:pt x="77" y="262"/>
                    <a:pt x="73" y="260"/>
                    <a:pt x="71" y="25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33813" y="3249613"/>
            <a:ext cx="1744663" cy="1520825"/>
            <a:chOff x="3833813" y="3249613"/>
            <a:chExt cx="1744663" cy="1520825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33813" y="3249613"/>
              <a:ext cx="1744663" cy="1520825"/>
            </a:xfrm>
            <a:custGeom>
              <a:avLst/>
              <a:gdLst>
                <a:gd name="T0" fmla="*/ 338 w 458"/>
                <a:gd name="T1" fmla="*/ 0 h 399"/>
                <a:gd name="T2" fmla="*/ 120 w 458"/>
                <a:gd name="T3" fmla="*/ 0 h 399"/>
                <a:gd name="T4" fmla="*/ 111 w 458"/>
                <a:gd name="T5" fmla="*/ 6 h 399"/>
                <a:gd name="T6" fmla="*/ 2 w 458"/>
                <a:gd name="T7" fmla="*/ 194 h 399"/>
                <a:gd name="T8" fmla="*/ 2 w 458"/>
                <a:gd name="T9" fmla="*/ 205 h 399"/>
                <a:gd name="T10" fmla="*/ 111 w 458"/>
                <a:gd name="T11" fmla="*/ 394 h 399"/>
                <a:gd name="T12" fmla="*/ 120 w 458"/>
                <a:gd name="T13" fmla="*/ 399 h 399"/>
                <a:gd name="T14" fmla="*/ 338 w 458"/>
                <a:gd name="T15" fmla="*/ 399 h 399"/>
                <a:gd name="T16" fmla="*/ 347 w 458"/>
                <a:gd name="T17" fmla="*/ 394 h 399"/>
                <a:gd name="T18" fmla="*/ 456 w 458"/>
                <a:gd name="T19" fmla="*/ 205 h 399"/>
                <a:gd name="T20" fmla="*/ 456 w 458"/>
                <a:gd name="T21" fmla="*/ 194 h 399"/>
                <a:gd name="T22" fmla="*/ 347 w 458"/>
                <a:gd name="T23" fmla="*/ 6 h 399"/>
                <a:gd name="T24" fmla="*/ 338 w 458"/>
                <a:gd name="T2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399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2" y="2"/>
                    <a:pt x="111" y="6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8"/>
                    <a:pt x="0" y="202"/>
                    <a:pt x="2" y="205"/>
                  </a:cubicBezTo>
                  <a:cubicBezTo>
                    <a:pt x="111" y="394"/>
                    <a:pt x="111" y="394"/>
                    <a:pt x="111" y="394"/>
                  </a:cubicBezTo>
                  <a:cubicBezTo>
                    <a:pt x="112" y="397"/>
                    <a:pt x="116" y="399"/>
                    <a:pt x="120" y="399"/>
                  </a:cubicBezTo>
                  <a:cubicBezTo>
                    <a:pt x="338" y="399"/>
                    <a:pt x="338" y="399"/>
                    <a:pt x="338" y="399"/>
                  </a:cubicBezTo>
                  <a:cubicBezTo>
                    <a:pt x="341" y="399"/>
                    <a:pt x="345" y="397"/>
                    <a:pt x="347" y="394"/>
                  </a:cubicBezTo>
                  <a:cubicBezTo>
                    <a:pt x="456" y="205"/>
                    <a:pt x="456" y="205"/>
                    <a:pt x="456" y="205"/>
                  </a:cubicBezTo>
                  <a:cubicBezTo>
                    <a:pt x="458" y="202"/>
                    <a:pt x="458" y="198"/>
                    <a:pt x="456" y="194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5" y="2"/>
                    <a:pt x="341" y="0"/>
                    <a:pt x="338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133850" y="3513138"/>
              <a:ext cx="1139825" cy="993775"/>
            </a:xfrm>
            <a:custGeom>
              <a:avLst/>
              <a:gdLst>
                <a:gd name="T0" fmla="*/ 71 w 299"/>
                <a:gd name="T1" fmla="*/ 256 h 261"/>
                <a:gd name="T2" fmla="*/ 2 w 299"/>
                <a:gd name="T3" fmla="*/ 136 h 261"/>
                <a:gd name="T4" fmla="*/ 2 w 299"/>
                <a:gd name="T5" fmla="*/ 126 h 261"/>
                <a:gd name="T6" fmla="*/ 71 w 299"/>
                <a:gd name="T7" fmla="*/ 5 h 261"/>
                <a:gd name="T8" fmla="*/ 80 w 299"/>
                <a:gd name="T9" fmla="*/ 0 h 261"/>
                <a:gd name="T10" fmla="*/ 219 w 299"/>
                <a:gd name="T11" fmla="*/ 0 h 261"/>
                <a:gd name="T12" fmla="*/ 228 w 299"/>
                <a:gd name="T13" fmla="*/ 5 h 261"/>
                <a:gd name="T14" fmla="*/ 298 w 299"/>
                <a:gd name="T15" fmla="*/ 126 h 261"/>
                <a:gd name="T16" fmla="*/ 298 w 299"/>
                <a:gd name="T17" fmla="*/ 136 h 261"/>
                <a:gd name="T18" fmla="*/ 228 w 299"/>
                <a:gd name="T19" fmla="*/ 256 h 261"/>
                <a:gd name="T20" fmla="*/ 219 w 299"/>
                <a:gd name="T21" fmla="*/ 261 h 261"/>
                <a:gd name="T22" fmla="*/ 80 w 299"/>
                <a:gd name="T23" fmla="*/ 261 h 261"/>
                <a:gd name="T24" fmla="*/ 71 w 299"/>
                <a:gd name="T25" fmla="*/ 25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9" h="261">
                  <a:moveTo>
                    <a:pt x="71" y="256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3" y="2"/>
                    <a:pt x="76" y="0"/>
                    <a:pt x="8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3" y="0"/>
                    <a:pt x="226" y="2"/>
                    <a:pt x="228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299" y="129"/>
                    <a:pt x="299" y="133"/>
                    <a:pt x="298" y="13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9"/>
                    <a:pt x="223" y="261"/>
                    <a:pt x="219" y="261"/>
                  </a:cubicBezTo>
                  <a:cubicBezTo>
                    <a:pt x="80" y="261"/>
                    <a:pt x="80" y="261"/>
                    <a:pt x="80" y="261"/>
                  </a:cubicBezTo>
                  <a:cubicBezTo>
                    <a:pt x="76" y="261"/>
                    <a:pt x="73" y="259"/>
                    <a:pt x="71" y="25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47925" y="2457450"/>
            <a:ext cx="1739900" cy="1516063"/>
            <a:chOff x="2447925" y="2457450"/>
            <a:chExt cx="1739900" cy="1516063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447925" y="2457450"/>
              <a:ext cx="1739900" cy="1516063"/>
            </a:xfrm>
            <a:custGeom>
              <a:avLst/>
              <a:gdLst>
                <a:gd name="T0" fmla="*/ 337 w 457"/>
                <a:gd name="T1" fmla="*/ 0 h 398"/>
                <a:gd name="T2" fmla="*/ 119 w 457"/>
                <a:gd name="T3" fmla="*/ 0 h 398"/>
                <a:gd name="T4" fmla="*/ 110 w 457"/>
                <a:gd name="T5" fmla="*/ 5 h 398"/>
                <a:gd name="T6" fmla="*/ 1 w 457"/>
                <a:gd name="T7" fmla="*/ 194 h 398"/>
                <a:gd name="T8" fmla="*/ 1 w 457"/>
                <a:gd name="T9" fmla="*/ 204 h 398"/>
                <a:gd name="T10" fmla="*/ 110 w 457"/>
                <a:gd name="T11" fmla="*/ 393 h 398"/>
                <a:gd name="T12" fmla="*/ 119 w 457"/>
                <a:gd name="T13" fmla="*/ 398 h 398"/>
                <a:gd name="T14" fmla="*/ 337 w 457"/>
                <a:gd name="T15" fmla="*/ 398 h 398"/>
                <a:gd name="T16" fmla="*/ 346 w 457"/>
                <a:gd name="T17" fmla="*/ 393 h 398"/>
                <a:gd name="T18" fmla="*/ 455 w 457"/>
                <a:gd name="T19" fmla="*/ 204 h 398"/>
                <a:gd name="T20" fmla="*/ 455 w 457"/>
                <a:gd name="T21" fmla="*/ 194 h 398"/>
                <a:gd name="T22" fmla="*/ 346 w 457"/>
                <a:gd name="T23" fmla="*/ 5 h 398"/>
                <a:gd name="T24" fmla="*/ 337 w 457"/>
                <a:gd name="T25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7" h="398">
                  <a:moveTo>
                    <a:pt x="337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16" y="0"/>
                    <a:pt x="112" y="2"/>
                    <a:pt x="110" y="5"/>
                  </a:cubicBezTo>
                  <a:cubicBezTo>
                    <a:pt x="1" y="194"/>
                    <a:pt x="1" y="194"/>
                    <a:pt x="1" y="194"/>
                  </a:cubicBezTo>
                  <a:cubicBezTo>
                    <a:pt x="0" y="197"/>
                    <a:pt x="0" y="201"/>
                    <a:pt x="1" y="204"/>
                  </a:cubicBezTo>
                  <a:cubicBezTo>
                    <a:pt x="110" y="393"/>
                    <a:pt x="110" y="393"/>
                    <a:pt x="110" y="393"/>
                  </a:cubicBezTo>
                  <a:cubicBezTo>
                    <a:pt x="112" y="396"/>
                    <a:pt x="116" y="398"/>
                    <a:pt x="119" y="398"/>
                  </a:cubicBezTo>
                  <a:cubicBezTo>
                    <a:pt x="337" y="398"/>
                    <a:pt x="337" y="398"/>
                    <a:pt x="337" y="398"/>
                  </a:cubicBezTo>
                  <a:cubicBezTo>
                    <a:pt x="341" y="398"/>
                    <a:pt x="345" y="396"/>
                    <a:pt x="346" y="393"/>
                  </a:cubicBezTo>
                  <a:cubicBezTo>
                    <a:pt x="455" y="204"/>
                    <a:pt x="455" y="204"/>
                    <a:pt x="455" y="204"/>
                  </a:cubicBezTo>
                  <a:cubicBezTo>
                    <a:pt x="457" y="201"/>
                    <a:pt x="457" y="197"/>
                    <a:pt x="455" y="19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5" y="2"/>
                    <a:pt x="341" y="0"/>
                    <a:pt x="337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747963" y="2716213"/>
              <a:ext cx="1139825" cy="998538"/>
            </a:xfrm>
            <a:custGeom>
              <a:avLst/>
              <a:gdLst>
                <a:gd name="T0" fmla="*/ 71 w 299"/>
                <a:gd name="T1" fmla="*/ 257 h 262"/>
                <a:gd name="T2" fmla="*/ 1 w 299"/>
                <a:gd name="T3" fmla="*/ 136 h 262"/>
                <a:gd name="T4" fmla="*/ 1 w 299"/>
                <a:gd name="T5" fmla="*/ 126 h 262"/>
                <a:gd name="T6" fmla="*/ 71 w 299"/>
                <a:gd name="T7" fmla="*/ 5 h 262"/>
                <a:gd name="T8" fmla="*/ 80 w 299"/>
                <a:gd name="T9" fmla="*/ 0 h 262"/>
                <a:gd name="T10" fmla="*/ 219 w 299"/>
                <a:gd name="T11" fmla="*/ 0 h 262"/>
                <a:gd name="T12" fmla="*/ 228 w 299"/>
                <a:gd name="T13" fmla="*/ 5 h 262"/>
                <a:gd name="T14" fmla="*/ 297 w 299"/>
                <a:gd name="T15" fmla="*/ 126 h 262"/>
                <a:gd name="T16" fmla="*/ 297 w 299"/>
                <a:gd name="T17" fmla="*/ 136 h 262"/>
                <a:gd name="T18" fmla="*/ 228 w 299"/>
                <a:gd name="T19" fmla="*/ 257 h 262"/>
                <a:gd name="T20" fmla="*/ 219 w 299"/>
                <a:gd name="T21" fmla="*/ 262 h 262"/>
                <a:gd name="T22" fmla="*/ 80 w 299"/>
                <a:gd name="T23" fmla="*/ 262 h 262"/>
                <a:gd name="T24" fmla="*/ 71 w 299"/>
                <a:gd name="T25" fmla="*/ 257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9" h="262">
                  <a:moveTo>
                    <a:pt x="71" y="257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0" y="133"/>
                    <a:pt x="0" y="129"/>
                    <a:pt x="1" y="12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3" y="2"/>
                    <a:pt x="76" y="0"/>
                    <a:pt x="8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3" y="0"/>
                    <a:pt x="226" y="2"/>
                    <a:pt x="228" y="5"/>
                  </a:cubicBezTo>
                  <a:cubicBezTo>
                    <a:pt x="297" y="126"/>
                    <a:pt x="297" y="126"/>
                    <a:pt x="297" y="126"/>
                  </a:cubicBezTo>
                  <a:cubicBezTo>
                    <a:pt x="299" y="129"/>
                    <a:pt x="299" y="133"/>
                    <a:pt x="297" y="136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6" y="260"/>
                    <a:pt x="223" y="262"/>
                    <a:pt x="219" y="262"/>
                  </a:cubicBezTo>
                  <a:cubicBezTo>
                    <a:pt x="80" y="262"/>
                    <a:pt x="80" y="262"/>
                    <a:pt x="80" y="262"/>
                  </a:cubicBezTo>
                  <a:cubicBezTo>
                    <a:pt x="76" y="262"/>
                    <a:pt x="73" y="260"/>
                    <a:pt x="71" y="25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7275" y="3249613"/>
            <a:ext cx="1744663" cy="1520825"/>
            <a:chOff x="1057275" y="3249613"/>
            <a:chExt cx="1744663" cy="1520825"/>
          </a:xfrm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57275" y="3249613"/>
              <a:ext cx="1744663" cy="1520825"/>
            </a:xfrm>
            <a:custGeom>
              <a:avLst/>
              <a:gdLst>
                <a:gd name="T0" fmla="*/ 338 w 458"/>
                <a:gd name="T1" fmla="*/ 0 h 399"/>
                <a:gd name="T2" fmla="*/ 120 w 458"/>
                <a:gd name="T3" fmla="*/ 0 h 399"/>
                <a:gd name="T4" fmla="*/ 111 w 458"/>
                <a:gd name="T5" fmla="*/ 6 h 399"/>
                <a:gd name="T6" fmla="*/ 2 w 458"/>
                <a:gd name="T7" fmla="*/ 194 h 399"/>
                <a:gd name="T8" fmla="*/ 2 w 458"/>
                <a:gd name="T9" fmla="*/ 205 h 399"/>
                <a:gd name="T10" fmla="*/ 111 w 458"/>
                <a:gd name="T11" fmla="*/ 394 h 399"/>
                <a:gd name="T12" fmla="*/ 120 w 458"/>
                <a:gd name="T13" fmla="*/ 399 h 399"/>
                <a:gd name="T14" fmla="*/ 338 w 458"/>
                <a:gd name="T15" fmla="*/ 399 h 399"/>
                <a:gd name="T16" fmla="*/ 347 w 458"/>
                <a:gd name="T17" fmla="*/ 394 h 399"/>
                <a:gd name="T18" fmla="*/ 456 w 458"/>
                <a:gd name="T19" fmla="*/ 205 h 399"/>
                <a:gd name="T20" fmla="*/ 456 w 458"/>
                <a:gd name="T21" fmla="*/ 194 h 399"/>
                <a:gd name="T22" fmla="*/ 347 w 458"/>
                <a:gd name="T23" fmla="*/ 6 h 399"/>
                <a:gd name="T24" fmla="*/ 338 w 458"/>
                <a:gd name="T2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8" h="399">
                  <a:moveTo>
                    <a:pt x="33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3" y="2"/>
                    <a:pt x="111" y="6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0" y="198"/>
                    <a:pt x="0" y="202"/>
                    <a:pt x="2" y="205"/>
                  </a:cubicBezTo>
                  <a:cubicBezTo>
                    <a:pt x="111" y="394"/>
                    <a:pt x="111" y="394"/>
                    <a:pt x="111" y="394"/>
                  </a:cubicBezTo>
                  <a:cubicBezTo>
                    <a:pt x="113" y="397"/>
                    <a:pt x="116" y="399"/>
                    <a:pt x="120" y="399"/>
                  </a:cubicBezTo>
                  <a:cubicBezTo>
                    <a:pt x="338" y="399"/>
                    <a:pt x="338" y="399"/>
                    <a:pt x="338" y="399"/>
                  </a:cubicBezTo>
                  <a:cubicBezTo>
                    <a:pt x="342" y="399"/>
                    <a:pt x="345" y="397"/>
                    <a:pt x="347" y="394"/>
                  </a:cubicBezTo>
                  <a:cubicBezTo>
                    <a:pt x="456" y="205"/>
                    <a:pt x="456" y="205"/>
                    <a:pt x="456" y="205"/>
                  </a:cubicBezTo>
                  <a:cubicBezTo>
                    <a:pt x="458" y="202"/>
                    <a:pt x="458" y="198"/>
                    <a:pt x="456" y="194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5" y="2"/>
                    <a:pt x="342" y="0"/>
                    <a:pt x="338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58900" y="3513138"/>
              <a:ext cx="1141413" cy="993775"/>
            </a:xfrm>
            <a:custGeom>
              <a:avLst/>
              <a:gdLst>
                <a:gd name="T0" fmla="*/ 72 w 300"/>
                <a:gd name="T1" fmla="*/ 256 h 261"/>
                <a:gd name="T2" fmla="*/ 2 w 300"/>
                <a:gd name="T3" fmla="*/ 136 h 261"/>
                <a:gd name="T4" fmla="*/ 2 w 300"/>
                <a:gd name="T5" fmla="*/ 126 h 261"/>
                <a:gd name="T6" fmla="*/ 72 w 300"/>
                <a:gd name="T7" fmla="*/ 5 h 261"/>
                <a:gd name="T8" fmla="*/ 81 w 300"/>
                <a:gd name="T9" fmla="*/ 0 h 261"/>
                <a:gd name="T10" fmla="*/ 220 w 300"/>
                <a:gd name="T11" fmla="*/ 0 h 261"/>
                <a:gd name="T12" fmla="*/ 229 w 300"/>
                <a:gd name="T13" fmla="*/ 5 h 261"/>
                <a:gd name="T14" fmla="*/ 298 w 300"/>
                <a:gd name="T15" fmla="*/ 126 h 261"/>
                <a:gd name="T16" fmla="*/ 298 w 300"/>
                <a:gd name="T17" fmla="*/ 136 h 261"/>
                <a:gd name="T18" fmla="*/ 229 w 300"/>
                <a:gd name="T19" fmla="*/ 256 h 261"/>
                <a:gd name="T20" fmla="*/ 220 w 300"/>
                <a:gd name="T21" fmla="*/ 261 h 261"/>
                <a:gd name="T22" fmla="*/ 81 w 300"/>
                <a:gd name="T23" fmla="*/ 261 h 261"/>
                <a:gd name="T24" fmla="*/ 72 w 300"/>
                <a:gd name="T25" fmla="*/ 25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261">
                  <a:moveTo>
                    <a:pt x="72" y="256"/>
                  </a:moveTo>
                  <a:cubicBezTo>
                    <a:pt x="2" y="136"/>
                    <a:pt x="2" y="136"/>
                    <a:pt x="2" y="136"/>
                  </a:cubicBezTo>
                  <a:cubicBezTo>
                    <a:pt x="0" y="133"/>
                    <a:pt x="0" y="129"/>
                    <a:pt x="2" y="126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4" y="2"/>
                    <a:pt x="77" y="0"/>
                    <a:pt x="81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3" y="0"/>
                    <a:pt x="227" y="2"/>
                    <a:pt x="229" y="5"/>
                  </a:cubicBezTo>
                  <a:cubicBezTo>
                    <a:pt x="298" y="126"/>
                    <a:pt x="298" y="126"/>
                    <a:pt x="298" y="126"/>
                  </a:cubicBezTo>
                  <a:cubicBezTo>
                    <a:pt x="300" y="129"/>
                    <a:pt x="300" y="133"/>
                    <a:pt x="298" y="136"/>
                  </a:cubicBezTo>
                  <a:cubicBezTo>
                    <a:pt x="229" y="256"/>
                    <a:pt x="229" y="256"/>
                    <a:pt x="229" y="256"/>
                  </a:cubicBezTo>
                  <a:cubicBezTo>
                    <a:pt x="227" y="259"/>
                    <a:pt x="223" y="261"/>
                    <a:pt x="220" y="261"/>
                  </a:cubicBezTo>
                  <a:cubicBezTo>
                    <a:pt x="81" y="261"/>
                    <a:pt x="81" y="261"/>
                    <a:pt x="81" y="261"/>
                  </a:cubicBezTo>
                  <a:cubicBezTo>
                    <a:pt x="77" y="261"/>
                    <a:pt x="74" y="259"/>
                    <a:pt x="72" y="25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177800" dist="63500" dir="2700000" algn="tl" rotWithShape="0">
                <a:prstClr val="black">
                  <a:alpha val="47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1415968" y="5165725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01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803443" y="1281113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INFODATA 02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576806" y="1281113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04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8350168" y="1281113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06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4189331" y="5165725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03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964281" y="5165725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05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9737643" y="5165725"/>
            <a:ext cx="1152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</a:rPr>
              <a:t>INFODATA 07</a:t>
            </a:r>
            <a:endParaRPr kumimoji="0" lang="ru-RU" altLang="ru-RU" sz="18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38" name="Freeform 38"/>
          <p:cNvSpPr>
            <a:spLocks noEditPoints="1"/>
          </p:cNvSpPr>
          <p:nvPr/>
        </p:nvSpPr>
        <p:spPr bwMode="auto">
          <a:xfrm>
            <a:off x="7312025" y="3800475"/>
            <a:ext cx="350838" cy="415925"/>
          </a:xfrm>
          <a:custGeom>
            <a:avLst/>
            <a:gdLst>
              <a:gd name="T0" fmla="*/ 221 w 221"/>
              <a:gd name="T1" fmla="*/ 107 h 262"/>
              <a:gd name="T2" fmla="*/ 221 w 221"/>
              <a:gd name="T3" fmla="*/ 262 h 262"/>
              <a:gd name="T4" fmla="*/ 0 w 221"/>
              <a:gd name="T5" fmla="*/ 262 h 262"/>
              <a:gd name="T6" fmla="*/ 0 w 221"/>
              <a:gd name="T7" fmla="*/ 107 h 262"/>
              <a:gd name="T8" fmla="*/ 221 w 221"/>
              <a:gd name="T9" fmla="*/ 262 h 262"/>
              <a:gd name="T10" fmla="*/ 111 w 221"/>
              <a:gd name="T11" fmla="*/ 184 h 262"/>
              <a:gd name="T12" fmla="*/ 0 w 221"/>
              <a:gd name="T13" fmla="*/ 262 h 262"/>
              <a:gd name="T14" fmla="*/ 221 w 221"/>
              <a:gd name="T15" fmla="*/ 107 h 262"/>
              <a:gd name="T16" fmla="*/ 147 w 221"/>
              <a:gd name="T17" fmla="*/ 184 h 262"/>
              <a:gd name="T18" fmla="*/ 0 w 221"/>
              <a:gd name="T19" fmla="*/ 107 h 262"/>
              <a:gd name="T20" fmla="*/ 75 w 221"/>
              <a:gd name="T21" fmla="*/ 184 h 262"/>
              <a:gd name="T22" fmla="*/ 195 w 221"/>
              <a:gd name="T23" fmla="*/ 102 h 262"/>
              <a:gd name="T24" fmla="*/ 195 w 221"/>
              <a:gd name="T25" fmla="*/ 48 h 262"/>
              <a:gd name="T26" fmla="*/ 147 w 221"/>
              <a:gd name="T27" fmla="*/ 0 h 262"/>
              <a:gd name="T28" fmla="*/ 27 w 221"/>
              <a:gd name="T29" fmla="*/ 0 h 262"/>
              <a:gd name="T30" fmla="*/ 27 w 221"/>
              <a:gd name="T31" fmla="*/ 102 h 262"/>
              <a:gd name="T32" fmla="*/ 195 w 221"/>
              <a:gd name="T33" fmla="*/ 48 h 262"/>
              <a:gd name="T34" fmla="*/ 147 w 221"/>
              <a:gd name="T35" fmla="*/ 0 h 262"/>
              <a:gd name="T36" fmla="*/ 147 w 221"/>
              <a:gd name="T37" fmla="*/ 48 h 262"/>
              <a:gd name="T38" fmla="*/ 195 w 221"/>
              <a:gd name="T39" fmla="*/ 48 h 262"/>
              <a:gd name="T40" fmla="*/ 75 w 221"/>
              <a:gd name="T41" fmla="*/ 75 h 262"/>
              <a:gd name="T42" fmla="*/ 51 w 221"/>
              <a:gd name="T43" fmla="*/ 75 h 262"/>
              <a:gd name="T44" fmla="*/ 164 w 221"/>
              <a:gd name="T45" fmla="*/ 75 h 262"/>
              <a:gd name="T46" fmla="*/ 99 w 221"/>
              <a:gd name="T47" fmla="*/ 75 h 262"/>
              <a:gd name="T48" fmla="*/ 51 w 221"/>
              <a:gd name="T49" fmla="*/ 99 h 262"/>
              <a:gd name="T50" fmla="*/ 116 w 221"/>
              <a:gd name="T51" fmla="*/ 99 h 262"/>
              <a:gd name="T52" fmla="*/ 164 w 221"/>
              <a:gd name="T53" fmla="*/ 99 h 262"/>
              <a:gd name="T54" fmla="*/ 140 w 221"/>
              <a:gd name="T55" fmla="*/ 99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" h="262">
                <a:moveTo>
                  <a:pt x="221" y="107"/>
                </a:moveTo>
                <a:lnTo>
                  <a:pt x="221" y="262"/>
                </a:lnTo>
                <a:lnTo>
                  <a:pt x="0" y="262"/>
                </a:lnTo>
                <a:lnTo>
                  <a:pt x="0" y="107"/>
                </a:lnTo>
                <a:moveTo>
                  <a:pt x="221" y="262"/>
                </a:moveTo>
                <a:lnTo>
                  <a:pt x="111" y="184"/>
                </a:lnTo>
                <a:lnTo>
                  <a:pt x="0" y="262"/>
                </a:lnTo>
                <a:moveTo>
                  <a:pt x="221" y="107"/>
                </a:moveTo>
                <a:lnTo>
                  <a:pt x="147" y="184"/>
                </a:lnTo>
                <a:moveTo>
                  <a:pt x="0" y="107"/>
                </a:moveTo>
                <a:lnTo>
                  <a:pt x="75" y="184"/>
                </a:lnTo>
                <a:moveTo>
                  <a:pt x="195" y="102"/>
                </a:moveTo>
                <a:lnTo>
                  <a:pt x="195" y="48"/>
                </a:lnTo>
                <a:moveTo>
                  <a:pt x="147" y="0"/>
                </a:moveTo>
                <a:lnTo>
                  <a:pt x="27" y="0"/>
                </a:lnTo>
                <a:lnTo>
                  <a:pt x="27" y="102"/>
                </a:lnTo>
                <a:moveTo>
                  <a:pt x="195" y="48"/>
                </a:moveTo>
                <a:lnTo>
                  <a:pt x="147" y="0"/>
                </a:lnTo>
                <a:lnTo>
                  <a:pt x="147" y="48"/>
                </a:lnTo>
                <a:lnTo>
                  <a:pt x="195" y="48"/>
                </a:lnTo>
                <a:moveTo>
                  <a:pt x="75" y="75"/>
                </a:moveTo>
                <a:lnTo>
                  <a:pt x="51" y="75"/>
                </a:lnTo>
                <a:moveTo>
                  <a:pt x="164" y="75"/>
                </a:moveTo>
                <a:lnTo>
                  <a:pt x="99" y="75"/>
                </a:lnTo>
                <a:moveTo>
                  <a:pt x="51" y="99"/>
                </a:moveTo>
                <a:lnTo>
                  <a:pt x="116" y="99"/>
                </a:lnTo>
                <a:moveTo>
                  <a:pt x="164" y="99"/>
                </a:moveTo>
                <a:lnTo>
                  <a:pt x="140" y="99"/>
                </a:ln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39"/>
          <p:cNvSpPr>
            <a:spLocks noEditPoints="1"/>
          </p:cNvSpPr>
          <p:nvPr/>
        </p:nvSpPr>
        <p:spPr bwMode="auto">
          <a:xfrm>
            <a:off x="10096500" y="3803650"/>
            <a:ext cx="401638" cy="404813"/>
          </a:xfrm>
          <a:custGeom>
            <a:avLst/>
            <a:gdLst>
              <a:gd name="T0" fmla="*/ 90 w 105"/>
              <a:gd name="T1" fmla="*/ 29 h 105"/>
              <a:gd name="T2" fmla="*/ 98 w 105"/>
              <a:gd name="T3" fmla="*/ 56 h 105"/>
              <a:gd name="T4" fmla="*/ 49 w 105"/>
              <a:gd name="T5" fmla="*/ 105 h 105"/>
              <a:gd name="T6" fmla="*/ 0 w 105"/>
              <a:gd name="T7" fmla="*/ 56 h 105"/>
              <a:gd name="T8" fmla="*/ 49 w 105"/>
              <a:gd name="T9" fmla="*/ 7 h 105"/>
              <a:gd name="T10" fmla="*/ 76 w 105"/>
              <a:gd name="T11" fmla="*/ 15 h 105"/>
              <a:gd name="T12" fmla="*/ 68 w 105"/>
              <a:gd name="T13" fmla="*/ 24 h 105"/>
              <a:gd name="T14" fmla="*/ 49 w 105"/>
              <a:gd name="T15" fmla="*/ 19 h 105"/>
              <a:gd name="T16" fmla="*/ 12 w 105"/>
              <a:gd name="T17" fmla="*/ 56 h 105"/>
              <a:gd name="T18" fmla="*/ 49 w 105"/>
              <a:gd name="T19" fmla="*/ 93 h 105"/>
              <a:gd name="T20" fmla="*/ 86 w 105"/>
              <a:gd name="T21" fmla="*/ 56 h 105"/>
              <a:gd name="T22" fmla="*/ 81 w 105"/>
              <a:gd name="T23" fmla="*/ 37 h 105"/>
              <a:gd name="T24" fmla="*/ 58 w 105"/>
              <a:gd name="T25" fmla="*/ 33 h 105"/>
              <a:gd name="T26" fmla="*/ 49 w 105"/>
              <a:gd name="T27" fmla="*/ 32 h 105"/>
              <a:gd name="T28" fmla="*/ 25 w 105"/>
              <a:gd name="T29" fmla="*/ 56 h 105"/>
              <a:gd name="T30" fmla="*/ 49 w 105"/>
              <a:gd name="T31" fmla="*/ 80 h 105"/>
              <a:gd name="T32" fmla="*/ 73 w 105"/>
              <a:gd name="T33" fmla="*/ 56 h 105"/>
              <a:gd name="T34" fmla="*/ 71 w 105"/>
              <a:gd name="T35" fmla="*/ 45 h 105"/>
              <a:gd name="T36" fmla="*/ 49 w 105"/>
              <a:gd name="T37" fmla="*/ 56 h 105"/>
              <a:gd name="T38" fmla="*/ 102 w 105"/>
              <a:gd name="T39" fmla="*/ 3 h 105"/>
              <a:gd name="T40" fmla="*/ 89 w 105"/>
              <a:gd name="T41" fmla="*/ 0 h 105"/>
              <a:gd name="T42" fmla="*/ 89 w 105"/>
              <a:gd name="T43" fmla="*/ 16 h 105"/>
              <a:gd name="T44" fmla="*/ 105 w 105"/>
              <a:gd name="T45" fmla="*/ 16 h 105"/>
              <a:gd name="T46" fmla="*/ 8 w 105"/>
              <a:gd name="T47" fmla="*/ 105 h 105"/>
              <a:gd name="T48" fmla="*/ 18 w 105"/>
              <a:gd name="T49" fmla="*/ 94 h 105"/>
              <a:gd name="T50" fmla="*/ 80 w 105"/>
              <a:gd name="T51" fmla="*/ 94 h 105"/>
              <a:gd name="T52" fmla="*/ 90 w 105"/>
              <a:gd name="T53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" h="105">
                <a:moveTo>
                  <a:pt x="90" y="29"/>
                </a:moveTo>
                <a:cubicBezTo>
                  <a:pt x="95" y="37"/>
                  <a:pt x="98" y="46"/>
                  <a:pt x="98" y="56"/>
                </a:cubicBezTo>
                <a:cubicBezTo>
                  <a:pt x="98" y="83"/>
                  <a:pt x="76" y="105"/>
                  <a:pt x="49" y="105"/>
                </a:cubicBezTo>
                <a:cubicBezTo>
                  <a:pt x="22" y="105"/>
                  <a:pt x="0" y="83"/>
                  <a:pt x="0" y="56"/>
                </a:cubicBezTo>
                <a:cubicBezTo>
                  <a:pt x="0" y="29"/>
                  <a:pt x="22" y="7"/>
                  <a:pt x="49" y="7"/>
                </a:cubicBezTo>
                <a:cubicBezTo>
                  <a:pt x="59" y="7"/>
                  <a:pt x="68" y="10"/>
                  <a:pt x="76" y="15"/>
                </a:cubicBezTo>
                <a:moveTo>
                  <a:pt x="68" y="24"/>
                </a:moveTo>
                <a:cubicBezTo>
                  <a:pt x="62" y="21"/>
                  <a:pt x="56" y="19"/>
                  <a:pt x="49" y="19"/>
                </a:cubicBezTo>
                <a:cubicBezTo>
                  <a:pt x="29" y="19"/>
                  <a:pt x="12" y="35"/>
                  <a:pt x="12" y="56"/>
                </a:cubicBezTo>
                <a:cubicBezTo>
                  <a:pt x="12" y="76"/>
                  <a:pt x="29" y="93"/>
                  <a:pt x="49" y="93"/>
                </a:cubicBezTo>
                <a:cubicBezTo>
                  <a:pt x="70" y="93"/>
                  <a:pt x="86" y="76"/>
                  <a:pt x="86" y="56"/>
                </a:cubicBezTo>
                <a:cubicBezTo>
                  <a:pt x="86" y="49"/>
                  <a:pt x="84" y="43"/>
                  <a:pt x="81" y="37"/>
                </a:cubicBezTo>
                <a:moveTo>
                  <a:pt x="58" y="33"/>
                </a:moveTo>
                <a:cubicBezTo>
                  <a:pt x="55" y="32"/>
                  <a:pt x="52" y="32"/>
                  <a:pt x="49" y="32"/>
                </a:cubicBezTo>
                <a:cubicBezTo>
                  <a:pt x="36" y="32"/>
                  <a:pt x="25" y="43"/>
                  <a:pt x="25" y="56"/>
                </a:cubicBezTo>
                <a:cubicBezTo>
                  <a:pt x="25" y="69"/>
                  <a:pt x="36" y="80"/>
                  <a:pt x="49" y="80"/>
                </a:cubicBezTo>
                <a:cubicBezTo>
                  <a:pt x="62" y="80"/>
                  <a:pt x="73" y="69"/>
                  <a:pt x="73" y="56"/>
                </a:cubicBezTo>
                <a:cubicBezTo>
                  <a:pt x="73" y="52"/>
                  <a:pt x="72" y="48"/>
                  <a:pt x="71" y="45"/>
                </a:cubicBezTo>
                <a:moveTo>
                  <a:pt x="49" y="56"/>
                </a:moveTo>
                <a:cubicBezTo>
                  <a:pt x="102" y="3"/>
                  <a:pt x="102" y="3"/>
                  <a:pt x="102" y="3"/>
                </a:cubicBezTo>
                <a:moveTo>
                  <a:pt x="89" y="0"/>
                </a:moveTo>
                <a:cubicBezTo>
                  <a:pt x="89" y="16"/>
                  <a:pt x="89" y="16"/>
                  <a:pt x="89" y="16"/>
                </a:cubicBezTo>
                <a:cubicBezTo>
                  <a:pt x="105" y="16"/>
                  <a:pt x="105" y="16"/>
                  <a:pt x="105" y="16"/>
                </a:cubicBezTo>
                <a:moveTo>
                  <a:pt x="8" y="105"/>
                </a:moveTo>
                <a:cubicBezTo>
                  <a:pt x="18" y="94"/>
                  <a:pt x="18" y="94"/>
                  <a:pt x="18" y="94"/>
                </a:cubicBezTo>
                <a:moveTo>
                  <a:pt x="80" y="94"/>
                </a:moveTo>
                <a:cubicBezTo>
                  <a:pt x="90" y="105"/>
                  <a:pt x="90" y="105"/>
                  <a:pt x="90" y="105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40"/>
          <p:cNvSpPr>
            <a:spLocks noEditPoints="1"/>
          </p:cNvSpPr>
          <p:nvPr/>
        </p:nvSpPr>
        <p:spPr bwMode="auto">
          <a:xfrm>
            <a:off x="8659813" y="2946400"/>
            <a:ext cx="455613" cy="473075"/>
          </a:xfrm>
          <a:custGeom>
            <a:avLst/>
            <a:gdLst>
              <a:gd name="T0" fmla="*/ 44 w 119"/>
              <a:gd name="T1" fmla="*/ 13 h 123"/>
              <a:gd name="T2" fmla="*/ 104 w 119"/>
              <a:gd name="T3" fmla="*/ 50 h 123"/>
              <a:gd name="T4" fmla="*/ 119 w 119"/>
              <a:gd name="T5" fmla="*/ 79 h 123"/>
              <a:gd name="T6" fmla="*/ 107 w 119"/>
              <a:gd name="T7" fmla="*/ 79 h 123"/>
              <a:gd name="T8" fmla="*/ 107 w 119"/>
              <a:gd name="T9" fmla="*/ 100 h 123"/>
              <a:gd name="T10" fmla="*/ 100 w 119"/>
              <a:gd name="T11" fmla="*/ 106 h 123"/>
              <a:gd name="T12" fmla="*/ 87 w 119"/>
              <a:gd name="T13" fmla="*/ 106 h 123"/>
              <a:gd name="T14" fmla="*/ 87 w 119"/>
              <a:gd name="T15" fmla="*/ 123 h 123"/>
              <a:gd name="T16" fmla="*/ 32 w 119"/>
              <a:gd name="T17" fmla="*/ 123 h 123"/>
              <a:gd name="T18" fmla="*/ 32 w 119"/>
              <a:gd name="T19" fmla="*/ 105 h 123"/>
              <a:gd name="T20" fmla="*/ 26 w 119"/>
              <a:gd name="T21" fmla="*/ 93 h 123"/>
              <a:gd name="T22" fmla="*/ 67 w 119"/>
              <a:gd name="T23" fmla="*/ 56 h 123"/>
              <a:gd name="T24" fmla="*/ 67 w 119"/>
              <a:gd name="T25" fmla="*/ 48 h 123"/>
              <a:gd name="T26" fmla="*/ 57 w 119"/>
              <a:gd name="T27" fmla="*/ 44 h 123"/>
              <a:gd name="T28" fmla="*/ 56 w 119"/>
              <a:gd name="T29" fmla="*/ 40 h 123"/>
              <a:gd name="T30" fmla="*/ 60 w 119"/>
              <a:gd name="T31" fmla="*/ 31 h 123"/>
              <a:gd name="T32" fmla="*/ 54 w 119"/>
              <a:gd name="T33" fmla="*/ 25 h 123"/>
              <a:gd name="T34" fmla="*/ 45 w 119"/>
              <a:gd name="T35" fmla="*/ 29 h 123"/>
              <a:gd name="T36" fmla="*/ 41 w 119"/>
              <a:gd name="T37" fmla="*/ 28 h 123"/>
              <a:gd name="T38" fmla="*/ 38 w 119"/>
              <a:gd name="T39" fmla="*/ 18 h 123"/>
              <a:gd name="T40" fmla="*/ 29 w 119"/>
              <a:gd name="T41" fmla="*/ 18 h 123"/>
              <a:gd name="T42" fmla="*/ 26 w 119"/>
              <a:gd name="T43" fmla="*/ 28 h 123"/>
              <a:gd name="T44" fmla="*/ 22 w 119"/>
              <a:gd name="T45" fmla="*/ 29 h 123"/>
              <a:gd name="T46" fmla="*/ 13 w 119"/>
              <a:gd name="T47" fmla="*/ 25 h 123"/>
              <a:gd name="T48" fmla="*/ 7 w 119"/>
              <a:gd name="T49" fmla="*/ 31 h 123"/>
              <a:gd name="T50" fmla="*/ 11 w 119"/>
              <a:gd name="T51" fmla="*/ 40 h 123"/>
              <a:gd name="T52" fmla="*/ 10 w 119"/>
              <a:gd name="T53" fmla="*/ 44 h 123"/>
              <a:gd name="T54" fmla="*/ 0 w 119"/>
              <a:gd name="T55" fmla="*/ 48 h 123"/>
              <a:gd name="T56" fmla="*/ 0 w 119"/>
              <a:gd name="T57" fmla="*/ 56 h 123"/>
              <a:gd name="T58" fmla="*/ 10 w 119"/>
              <a:gd name="T59" fmla="*/ 60 h 123"/>
              <a:gd name="T60" fmla="*/ 11 w 119"/>
              <a:gd name="T61" fmla="*/ 63 h 123"/>
              <a:gd name="T62" fmla="*/ 7 w 119"/>
              <a:gd name="T63" fmla="*/ 72 h 123"/>
              <a:gd name="T64" fmla="*/ 13 w 119"/>
              <a:gd name="T65" fmla="*/ 78 h 123"/>
              <a:gd name="T66" fmla="*/ 22 w 119"/>
              <a:gd name="T67" fmla="*/ 74 h 123"/>
              <a:gd name="T68" fmla="*/ 26 w 119"/>
              <a:gd name="T69" fmla="*/ 75 h 123"/>
              <a:gd name="T70" fmla="*/ 29 w 119"/>
              <a:gd name="T71" fmla="*/ 85 h 123"/>
              <a:gd name="T72" fmla="*/ 38 w 119"/>
              <a:gd name="T73" fmla="*/ 85 h 123"/>
              <a:gd name="T74" fmla="*/ 41 w 119"/>
              <a:gd name="T75" fmla="*/ 75 h 123"/>
              <a:gd name="T76" fmla="*/ 45 w 119"/>
              <a:gd name="T77" fmla="*/ 74 h 123"/>
              <a:gd name="T78" fmla="*/ 54 w 119"/>
              <a:gd name="T79" fmla="*/ 78 h 123"/>
              <a:gd name="T80" fmla="*/ 60 w 119"/>
              <a:gd name="T81" fmla="*/ 72 h 123"/>
              <a:gd name="T82" fmla="*/ 56 w 119"/>
              <a:gd name="T83" fmla="*/ 63 h 123"/>
              <a:gd name="T84" fmla="*/ 57 w 119"/>
              <a:gd name="T85" fmla="*/ 60 h 123"/>
              <a:gd name="T86" fmla="*/ 67 w 119"/>
              <a:gd name="T87" fmla="*/ 56 h 123"/>
              <a:gd name="T88" fmla="*/ 33 w 119"/>
              <a:gd name="T89" fmla="*/ 38 h 123"/>
              <a:gd name="T90" fmla="*/ 19 w 119"/>
              <a:gd name="T91" fmla="*/ 52 h 123"/>
              <a:gd name="T92" fmla="*/ 33 w 119"/>
              <a:gd name="T93" fmla="*/ 66 h 123"/>
              <a:gd name="T94" fmla="*/ 47 w 119"/>
              <a:gd name="T95" fmla="*/ 52 h 123"/>
              <a:gd name="T96" fmla="*/ 33 w 119"/>
              <a:gd name="T97" fmla="*/ 38 h 123"/>
              <a:gd name="T98" fmla="*/ 87 w 119"/>
              <a:gd name="T99" fmla="*/ 106 h 123"/>
              <a:gd name="T100" fmla="*/ 79 w 119"/>
              <a:gd name="T101" fmla="*/ 106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9" h="123">
                <a:moveTo>
                  <a:pt x="44" y="13"/>
                </a:moveTo>
                <a:cubicBezTo>
                  <a:pt x="110" y="0"/>
                  <a:pt x="104" y="50"/>
                  <a:pt x="104" y="50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100"/>
                  <a:pt x="107" y="100"/>
                  <a:pt x="107" y="100"/>
                </a:cubicBezTo>
                <a:cubicBezTo>
                  <a:pt x="107" y="103"/>
                  <a:pt x="104" y="106"/>
                  <a:pt x="100" y="106"/>
                </a:cubicBezTo>
                <a:cubicBezTo>
                  <a:pt x="87" y="106"/>
                  <a:pt x="87" y="106"/>
                  <a:pt x="87" y="106"/>
                </a:cubicBezTo>
                <a:cubicBezTo>
                  <a:pt x="87" y="123"/>
                  <a:pt x="87" y="123"/>
                  <a:pt x="87" y="123"/>
                </a:cubicBezTo>
                <a:moveTo>
                  <a:pt x="32" y="123"/>
                </a:moveTo>
                <a:cubicBezTo>
                  <a:pt x="32" y="105"/>
                  <a:pt x="32" y="105"/>
                  <a:pt x="32" y="105"/>
                </a:cubicBezTo>
                <a:cubicBezTo>
                  <a:pt x="26" y="93"/>
                  <a:pt x="26" y="93"/>
                  <a:pt x="26" y="93"/>
                </a:cubicBezTo>
                <a:moveTo>
                  <a:pt x="67" y="56"/>
                </a:moveTo>
                <a:cubicBezTo>
                  <a:pt x="67" y="48"/>
                  <a:pt x="67" y="48"/>
                  <a:pt x="67" y="48"/>
                </a:cubicBezTo>
                <a:cubicBezTo>
                  <a:pt x="57" y="44"/>
                  <a:pt x="57" y="44"/>
                  <a:pt x="57" y="44"/>
                </a:cubicBezTo>
                <a:cubicBezTo>
                  <a:pt x="57" y="43"/>
                  <a:pt x="56" y="42"/>
                  <a:pt x="56" y="40"/>
                </a:cubicBezTo>
                <a:cubicBezTo>
                  <a:pt x="60" y="31"/>
                  <a:pt x="60" y="31"/>
                  <a:pt x="60" y="31"/>
                </a:cubicBezTo>
                <a:cubicBezTo>
                  <a:pt x="54" y="25"/>
                  <a:pt x="54" y="25"/>
                  <a:pt x="54" y="25"/>
                </a:cubicBezTo>
                <a:cubicBezTo>
                  <a:pt x="45" y="29"/>
                  <a:pt x="45" y="29"/>
                  <a:pt x="45" y="29"/>
                </a:cubicBezTo>
                <a:cubicBezTo>
                  <a:pt x="44" y="29"/>
                  <a:pt x="42" y="28"/>
                  <a:pt x="41" y="28"/>
                </a:cubicBezTo>
                <a:cubicBezTo>
                  <a:pt x="38" y="18"/>
                  <a:pt x="38" y="18"/>
                  <a:pt x="38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28"/>
                  <a:pt x="26" y="28"/>
                  <a:pt x="26" y="28"/>
                </a:cubicBezTo>
                <a:cubicBezTo>
                  <a:pt x="24" y="28"/>
                  <a:pt x="23" y="29"/>
                  <a:pt x="22" y="29"/>
                </a:cubicBezTo>
                <a:cubicBezTo>
                  <a:pt x="13" y="25"/>
                  <a:pt x="13" y="25"/>
                  <a:pt x="13" y="25"/>
                </a:cubicBezTo>
                <a:cubicBezTo>
                  <a:pt x="7" y="31"/>
                  <a:pt x="7" y="31"/>
                  <a:pt x="7" y="31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2"/>
                  <a:pt x="10" y="43"/>
                  <a:pt x="10" y="44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6"/>
                  <a:pt x="0" y="56"/>
                  <a:pt x="0" y="56"/>
                </a:cubicBezTo>
                <a:cubicBezTo>
                  <a:pt x="10" y="60"/>
                  <a:pt x="10" y="60"/>
                  <a:pt x="10" y="60"/>
                </a:cubicBezTo>
                <a:cubicBezTo>
                  <a:pt x="10" y="61"/>
                  <a:pt x="11" y="62"/>
                  <a:pt x="11" y="63"/>
                </a:cubicBezTo>
                <a:cubicBezTo>
                  <a:pt x="7" y="72"/>
                  <a:pt x="7" y="72"/>
                  <a:pt x="7" y="72"/>
                </a:cubicBezTo>
                <a:cubicBezTo>
                  <a:pt x="13" y="78"/>
                  <a:pt x="13" y="78"/>
                  <a:pt x="13" y="78"/>
                </a:cubicBezTo>
                <a:cubicBezTo>
                  <a:pt x="22" y="74"/>
                  <a:pt x="22" y="74"/>
                  <a:pt x="22" y="74"/>
                </a:cubicBezTo>
                <a:cubicBezTo>
                  <a:pt x="23" y="75"/>
                  <a:pt x="24" y="75"/>
                  <a:pt x="26" y="75"/>
                </a:cubicBezTo>
                <a:cubicBezTo>
                  <a:pt x="29" y="85"/>
                  <a:pt x="29" y="85"/>
                  <a:pt x="29" y="85"/>
                </a:cubicBezTo>
                <a:cubicBezTo>
                  <a:pt x="38" y="85"/>
                  <a:pt x="38" y="85"/>
                  <a:pt x="38" y="85"/>
                </a:cubicBezTo>
                <a:cubicBezTo>
                  <a:pt x="41" y="75"/>
                  <a:pt x="41" y="75"/>
                  <a:pt x="41" y="75"/>
                </a:cubicBezTo>
                <a:cubicBezTo>
                  <a:pt x="42" y="75"/>
                  <a:pt x="44" y="75"/>
                  <a:pt x="45" y="74"/>
                </a:cubicBezTo>
                <a:cubicBezTo>
                  <a:pt x="54" y="78"/>
                  <a:pt x="54" y="78"/>
                  <a:pt x="54" y="78"/>
                </a:cubicBezTo>
                <a:cubicBezTo>
                  <a:pt x="60" y="72"/>
                  <a:pt x="60" y="72"/>
                  <a:pt x="60" y="72"/>
                </a:cubicBezTo>
                <a:cubicBezTo>
                  <a:pt x="56" y="63"/>
                  <a:pt x="56" y="63"/>
                  <a:pt x="56" y="63"/>
                </a:cubicBezTo>
                <a:cubicBezTo>
                  <a:pt x="56" y="62"/>
                  <a:pt x="57" y="61"/>
                  <a:pt x="57" y="60"/>
                </a:cubicBezTo>
                <a:lnTo>
                  <a:pt x="67" y="56"/>
                </a:lnTo>
                <a:close/>
                <a:moveTo>
                  <a:pt x="33" y="38"/>
                </a:moveTo>
                <a:cubicBezTo>
                  <a:pt x="26" y="38"/>
                  <a:pt x="19" y="44"/>
                  <a:pt x="19" y="52"/>
                </a:cubicBezTo>
                <a:cubicBezTo>
                  <a:pt x="19" y="59"/>
                  <a:pt x="26" y="66"/>
                  <a:pt x="33" y="66"/>
                </a:cubicBezTo>
                <a:cubicBezTo>
                  <a:pt x="41" y="66"/>
                  <a:pt x="47" y="59"/>
                  <a:pt x="47" y="52"/>
                </a:cubicBezTo>
                <a:cubicBezTo>
                  <a:pt x="47" y="44"/>
                  <a:pt x="41" y="38"/>
                  <a:pt x="33" y="38"/>
                </a:cubicBezTo>
                <a:close/>
                <a:moveTo>
                  <a:pt x="87" y="106"/>
                </a:moveTo>
                <a:cubicBezTo>
                  <a:pt x="79" y="106"/>
                  <a:pt x="79" y="106"/>
                  <a:pt x="79" y="106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Freeform 41"/>
          <p:cNvSpPr>
            <a:spLocks noEditPoints="1"/>
          </p:cNvSpPr>
          <p:nvPr/>
        </p:nvSpPr>
        <p:spPr bwMode="auto">
          <a:xfrm>
            <a:off x="5880100" y="3011488"/>
            <a:ext cx="434975" cy="384175"/>
          </a:xfrm>
          <a:custGeom>
            <a:avLst/>
            <a:gdLst>
              <a:gd name="T0" fmla="*/ 19 w 114"/>
              <a:gd name="T1" fmla="*/ 54 h 100"/>
              <a:gd name="T2" fmla="*/ 12 w 114"/>
              <a:gd name="T3" fmla="*/ 44 h 100"/>
              <a:gd name="T4" fmla="*/ 13 w 114"/>
              <a:gd name="T5" fmla="*/ 38 h 100"/>
              <a:gd name="T6" fmla="*/ 15 w 114"/>
              <a:gd name="T7" fmla="*/ 37 h 100"/>
              <a:gd name="T8" fmla="*/ 21 w 114"/>
              <a:gd name="T9" fmla="*/ 38 h 100"/>
              <a:gd name="T10" fmla="*/ 37 w 114"/>
              <a:gd name="T11" fmla="*/ 64 h 100"/>
              <a:gd name="T12" fmla="*/ 37 w 114"/>
              <a:gd name="T13" fmla="*/ 84 h 100"/>
              <a:gd name="T14" fmla="*/ 19 w 114"/>
              <a:gd name="T15" fmla="*/ 84 h 100"/>
              <a:gd name="T16" fmla="*/ 19 w 114"/>
              <a:gd name="T17" fmla="*/ 77 h 100"/>
              <a:gd name="T18" fmla="*/ 0 w 114"/>
              <a:gd name="T19" fmla="*/ 56 h 100"/>
              <a:gd name="T20" fmla="*/ 0 w 114"/>
              <a:gd name="T21" fmla="*/ 17 h 100"/>
              <a:gd name="T22" fmla="*/ 5 w 114"/>
              <a:gd name="T23" fmla="*/ 13 h 100"/>
              <a:gd name="T24" fmla="*/ 5 w 114"/>
              <a:gd name="T25" fmla="*/ 13 h 100"/>
              <a:gd name="T26" fmla="*/ 9 w 114"/>
              <a:gd name="T27" fmla="*/ 17 h 100"/>
              <a:gd name="T28" fmla="*/ 9 w 114"/>
              <a:gd name="T29" fmla="*/ 33 h 100"/>
              <a:gd name="T30" fmla="*/ 42 w 114"/>
              <a:gd name="T31" fmla="*/ 100 h 100"/>
              <a:gd name="T32" fmla="*/ 42 w 114"/>
              <a:gd name="T33" fmla="*/ 84 h 100"/>
              <a:gd name="T34" fmla="*/ 13 w 114"/>
              <a:gd name="T35" fmla="*/ 84 h 100"/>
              <a:gd name="T36" fmla="*/ 13 w 114"/>
              <a:gd name="T37" fmla="*/ 100 h 100"/>
              <a:gd name="T38" fmla="*/ 95 w 114"/>
              <a:gd name="T39" fmla="*/ 54 h 100"/>
              <a:gd name="T40" fmla="*/ 102 w 114"/>
              <a:gd name="T41" fmla="*/ 44 h 100"/>
              <a:gd name="T42" fmla="*/ 100 w 114"/>
              <a:gd name="T43" fmla="*/ 38 h 100"/>
              <a:gd name="T44" fmla="*/ 99 w 114"/>
              <a:gd name="T45" fmla="*/ 37 h 100"/>
              <a:gd name="T46" fmla="*/ 93 w 114"/>
              <a:gd name="T47" fmla="*/ 38 h 100"/>
              <a:gd name="T48" fmla="*/ 77 w 114"/>
              <a:gd name="T49" fmla="*/ 64 h 100"/>
              <a:gd name="T50" fmla="*/ 77 w 114"/>
              <a:gd name="T51" fmla="*/ 84 h 100"/>
              <a:gd name="T52" fmla="*/ 95 w 114"/>
              <a:gd name="T53" fmla="*/ 84 h 100"/>
              <a:gd name="T54" fmla="*/ 95 w 114"/>
              <a:gd name="T55" fmla="*/ 77 h 100"/>
              <a:gd name="T56" fmla="*/ 114 w 114"/>
              <a:gd name="T57" fmla="*/ 56 h 100"/>
              <a:gd name="T58" fmla="*/ 114 w 114"/>
              <a:gd name="T59" fmla="*/ 17 h 100"/>
              <a:gd name="T60" fmla="*/ 109 w 114"/>
              <a:gd name="T61" fmla="*/ 13 h 100"/>
              <a:gd name="T62" fmla="*/ 109 w 114"/>
              <a:gd name="T63" fmla="*/ 13 h 100"/>
              <a:gd name="T64" fmla="*/ 104 w 114"/>
              <a:gd name="T65" fmla="*/ 17 h 100"/>
              <a:gd name="T66" fmla="*/ 104 w 114"/>
              <a:gd name="T67" fmla="*/ 33 h 100"/>
              <a:gd name="T68" fmla="*/ 100 w 114"/>
              <a:gd name="T69" fmla="*/ 100 h 100"/>
              <a:gd name="T70" fmla="*/ 100 w 114"/>
              <a:gd name="T71" fmla="*/ 84 h 100"/>
              <a:gd name="T72" fmla="*/ 71 w 114"/>
              <a:gd name="T73" fmla="*/ 84 h 100"/>
              <a:gd name="T74" fmla="*/ 71 w 114"/>
              <a:gd name="T75" fmla="*/ 100 h 100"/>
              <a:gd name="T76" fmla="*/ 57 w 114"/>
              <a:gd name="T77" fmla="*/ 0 h 100"/>
              <a:gd name="T78" fmla="*/ 31 w 114"/>
              <a:gd name="T79" fmla="*/ 26 h 100"/>
              <a:gd name="T80" fmla="*/ 57 w 114"/>
              <a:gd name="T81" fmla="*/ 52 h 100"/>
              <a:gd name="T82" fmla="*/ 83 w 114"/>
              <a:gd name="T83" fmla="*/ 26 h 100"/>
              <a:gd name="T84" fmla="*/ 57 w 114"/>
              <a:gd name="T85" fmla="*/ 0 h 100"/>
              <a:gd name="T86" fmla="*/ 50 w 114"/>
              <a:gd name="T87" fmla="*/ 35 h 100"/>
              <a:gd name="T88" fmla="*/ 57 w 114"/>
              <a:gd name="T89" fmla="*/ 39 h 100"/>
              <a:gd name="T90" fmla="*/ 64 w 114"/>
              <a:gd name="T91" fmla="*/ 33 h 100"/>
              <a:gd name="T92" fmla="*/ 57 w 114"/>
              <a:gd name="T93" fmla="*/ 26 h 100"/>
              <a:gd name="T94" fmla="*/ 50 w 114"/>
              <a:gd name="T95" fmla="*/ 20 h 100"/>
              <a:gd name="T96" fmla="*/ 57 w 114"/>
              <a:gd name="T97" fmla="*/ 13 h 100"/>
              <a:gd name="T98" fmla="*/ 64 w 114"/>
              <a:gd name="T99" fmla="*/ 18 h 100"/>
              <a:gd name="T100" fmla="*/ 57 w 114"/>
              <a:gd name="T101" fmla="*/ 13 h 100"/>
              <a:gd name="T102" fmla="*/ 57 w 114"/>
              <a:gd name="T103" fmla="*/ 10 h 100"/>
              <a:gd name="T104" fmla="*/ 57 w 114"/>
              <a:gd name="T105" fmla="*/ 43 h 100"/>
              <a:gd name="T106" fmla="*/ 57 w 114"/>
              <a:gd name="T107" fmla="*/ 3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4" h="100">
                <a:moveTo>
                  <a:pt x="19" y="54"/>
                </a:move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11" y="39"/>
                  <a:pt x="13" y="38"/>
                </a:cubicBezTo>
                <a:cubicBezTo>
                  <a:pt x="15" y="37"/>
                  <a:pt x="15" y="37"/>
                  <a:pt x="15" y="37"/>
                </a:cubicBezTo>
                <a:cubicBezTo>
                  <a:pt x="17" y="35"/>
                  <a:pt x="20" y="36"/>
                  <a:pt x="21" y="38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84"/>
                  <a:pt x="37" y="84"/>
                  <a:pt x="37" y="84"/>
                </a:cubicBezTo>
                <a:cubicBezTo>
                  <a:pt x="19" y="84"/>
                  <a:pt x="19" y="84"/>
                  <a:pt x="19" y="84"/>
                </a:cubicBezTo>
                <a:cubicBezTo>
                  <a:pt x="19" y="77"/>
                  <a:pt x="19" y="77"/>
                  <a:pt x="19" y="77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5"/>
                  <a:pt x="2" y="1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7" y="13"/>
                  <a:pt x="9" y="15"/>
                  <a:pt x="9" y="17"/>
                </a:cubicBezTo>
                <a:cubicBezTo>
                  <a:pt x="9" y="33"/>
                  <a:pt x="9" y="33"/>
                  <a:pt x="9" y="33"/>
                </a:cubicBezTo>
                <a:moveTo>
                  <a:pt x="42" y="100"/>
                </a:moveTo>
                <a:cubicBezTo>
                  <a:pt x="42" y="84"/>
                  <a:pt x="42" y="84"/>
                  <a:pt x="42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3" y="100"/>
                  <a:pt x="13" y="100"/>
                  <a:pt x="13" y="100"/>
                </a:cubicBezTo>
                <a:moveTo>
                  <a:pt x="95" y="54"/>
                </a:moveTo>
                <a:cubicBezTo>
                  <a:pt x="102" y="44"/>
                  <a:pt x="102" y="44"/>
                  <a:pt x="102" y="44"/>
                </a:cubicBezTo>
                <a:cubicBezTo>
                  <a:pt x="103" y="42"/>
                  <a:pt x="102" y="39"/>
                  <a:pt x="100" y="38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4" y="36"/>
                  <a:pt x="93" y="38"/>
                </a:cubicBezTo>
                <a:cubicBezTo>
                  <a:pt x="77" y="64"/>
                  <a:pt x="77" y="64"/>
                  <a:pt x="77" y="64"/>
                </a:cubicBezTo>
                <a:cubicBezTo>
                  <a:pt x="77" y="84"/>
                  <a:pt x="77" y="84"/>
                  <a:pt x="77" y="84"/>
                </a:cubicBezTo>
                <a:cubicBezTo>
                  <a:pt x="95" y="84"/>
                  <a:pt x="95" y="84"/>
                  <a:pt x="95" y="84"/>
                </a:cubicBezTo>
                <a:cubicBezTo>
                  <a:pt x="95" y="77"/>
                  <a:pt x="95" y="77"/>
                  <a:pt x="95" y="77"/>
                </a:cubicBezTo>
                <a:cubicBezTo>
                  <a:pt x="114" y="56"/>
                  <a:pt x="114" y="56"/>
                  <a:pt x="114" y="56"/>
                </a:cubicBezTo>
                <a:cubicBezTo>
                  <a:pt x="114" y="17"/>
                  <a:pt x="114" y="17"/>
                  <a:pt x="114" y="17"/>
                </a:cubicBezTo>
                <a:cubicBezTo>
                  <a:pt x="114" y="15"/>
                  <a:pt x="112" y="13"/>
                  <a:pt x="109" y="13"/>
                </a:cubicBezTo>
                <a:cubicBezTo>
                  <a:pt x="109" y="13"/>
                  <a:pt x="109" y="13"/>
                  <a:pt x="109" y="13"/>
                </a:cubicBezTo>
                <a:cubicBezTo>
                  <a:pt x="107" y="13"/>
                  <a:pt x="104" y="15"/>
                  <a:pt x="104" y="17"/>
                </a:cubicBezTo>
                <a:cubicBezTo>
                  <a:pt x="104" y="33"/>
                  <a:pt x="104" y="33"/>
                  <a:pt x="104" y="33"/>
                </a:cubicBezTo>
                <a:moveTo>
                  <a:pt x="100" y="100"/>
                </a:moveTo>
                <a:cubicBezTo>
                  <a:pt x="100" y="84"/>
                  <a:pt x="100" y="84"/>
                  <a:pt x="100" y="84"/>
                </a:cubicBezTo>
                <a:cubicBezTo>
                  <a:pt x="71" y="84"/>
                  <a:pt x="71" y="84"/>
                  <a:pt x="71" y="84"/>
                </a:cubicBezTo>
                <a:cubicBezTo>
                  <a:pt x="71" y="100"/>
                  <a:pt x="71" y="100"/>
                  <a:pt x="71" y="100"/>
                </a:cubicBezTo>
                <a:moveTo>
                  <a:pt x="57" y="0"/>
                </a:moveTo>
                <a:cubicBezTo>
                  <a:pt x="43" y="0"/>
                  <a:pt x="31" y="12"/>
                  <a:pt x="31" y="26"/>
                </a:cubicBezTo>
                <a:cubicBezTo>
                  <a:pt x="31" y="40"/>
                  <a:pt x="43" y="52"/>
                  <a:pt x="57" y="52"/>
                </a:cubicBezTo>
                <a:cubicBezTo>
                  <a:pt x="71" y="52"/>
                  <a:pt x="83" y="40"/>
                  <a:pt x="83" y="26"/>
                </a:cubicBezTo>
                <a:cubicBezTo>
                  <a:pt x="83" y="12"/>
                  <a:pt x="71" y="0"/>
                  <a:pt x="57" y="0"/>
                </a:cubicBezTo>
                <a:close/>
                <a:moveTo>
                  <a:pt x="50" y="35"/>
                </a:moveTo>
                <a:cubicBezTo>
                  <a:pt x="51" y="37"/>
                  <a:pt x="54" y="39"/>
                  <a:pt x="57" y="39"/>
                </a:cubicBezTo>
                <a:cubicBezTo>
                  <a:pt x="61" y="39"/>
                  <a:pt x="64" y="36"/>
                  <a:pt x="64" y="33"/>
                </a:cubicBezTo>
                <a:cubicBezTo>
                  <a:pt x="64" y="29"/>
                  <a:pt x="61" y="26"/>
                  <a:pt x="57" y="26"/>
                </a:cubicBezTo>
                <a:cubicBezTo>
                  <a:pt x="53" y="26"/>
                  <a:pt x="50" y="23"/>
                  <a:pt x="50" y="20"/>
                </a:cubicBezTo>
                <a:cubicBezTo>
                  <a:pt x="50" y="16"/>
                  <a:pt x="53" y="13"/>
                  <a:pt x="57" y="13"/>
                </a:cubicBezTo>
                <a:cubicBezTo>
                  <a:pt x="60" y="13"/>
                  <a:pt x="63" y="15"/>
                  <a:pt x="64" y="18"/>
                </a:cubicBezTo>
                <a:moveTo>
                  <a:pt x="57" y="13"/>
                </a:moveTo>
                <a:cubicBezTo>
                  <a:pt x="57" y="10"/>
                  <a:pt x="57" y="10"/>
                  <a:pt x="57" y="10"/>
                </a:cubicBezTo>
                <a:moveTo>
                  <a:pt x="57" y="43"/>
                </a:moveTo>
                <a:cubicBezTo>
                  <a:pt x="57" y="39"/>
                  <a:pt x="57" y="39"/>
                  <a:pt x="57" y="39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42"/>
          <p:cNvSpPr>
            <a:spLocks noEditPoints="1"/>
          </p:cNvSpPr>
          <p:nvPr/>
        </p:nvSpPr>
        <p:spPr bwMode="auto">
          <a:xfrm>
            <a:off x="3014663" y="3033713"/>
            <a:ext cx="600075" cy="339725"/>
          </a:xfrm>
          <a:custGeom>
            <a:avLst/>
            <a:gdLst>
              <a:gd name="T0" fmla="*/ 37 w 157"/>
              <a:gd name="T1" fmla="*/ 72 h 88"/>
              <a:gd name="T2" fmla="*/ 36 w 157"/>
              <a:gd name="T3" fmla="*/ 65 h 88"/>
              <a:gd name="T4" fmla="*/ 45 w 157"/>
              <a:gd name="T5" fmla="*/ 57 h 88"/>
              <a:gd name="T6" fmla="*/ 51 w 157"/>
              <a:gd name="T7" fmla="*/ 61 h 88"/>
              <a:gd name="T8" fmla="*/ 43 w 157"/>
              <a:gd name="T9" fmla="*/ 72 h 88"/>
              <a:gd name="T10" fmla="*/ 95 w 157"/>
              <a:gd name="T11" fmla="*/ 64 h 88"/>
              <a:gd name="T12" fmla="*/ 114 w 157"/>
              <a:gd name="T13" fmla="*/ 72 h 88"/>
              <a:gd name="T14" fmla="*/ 115 w 157"/>
              <a:gd name="T15" fmla="*/ 64 h 88"/>
              <a:gd name="T16" fmla="*/ 96 w 157"/>
              <a:gd name="T17" fmla="*/ 78 h 88"/>
              <a:gd name="T18" fmla="*/ 105 w 157"/>
              <a:gd name="T19" fmla="*/ 79 h 88"/>
              <a:gd name="T20" fmla="*/ 106 w 157"/>
              <a:gd name="T21" fmla="*/ 72 h 88"/>
              <a:gd name="T22" fmla="*/ 85 w 157"/>
              <a:gd name="T23" fmla="*/ 85 h 88"/>
              <a:gd name="T24" fmla="*/ 94 w 157"/>
              <a:gd name="T25" fmla="*/ 85 h 88"/>
              <a:gd name="T26" fmla="*/ 96 w 157"/>
              <a:gd name="T27" fmla="*/ 79 h 88"/>
              <a:gd name="T28" fmla="*/ 73 w 157"/>
              <a:gd name="T29" fmla="*/ 86 h 88"/>
              <a:gd name="T30" fmla="*/ 83 w 157"/>
              <a:gd name="T31" fmla="*/ 86 h 88"/>
              <a:gd name="T32" fmla="*/ 50 w 157"/>
              <a:gd name="T33" fmla="*/ 79 h 88"/>
              <a:gd name="T34" fmla="*/ 60 w 157"/>
              <a:gd name="T35" fmla="*/ 60 h 88"/>
              <a:gd name="T36" fmla="*/ 54 w 157"/>
              <a:gd name="T37" fmla="*/ 60 h 88"/>
              <a:gd name="T38" fmla="*/ 43 w 157"/>
              <a:gd name="T39" fmla="*/ 79 h 88"/>
              <a:gd name="T40" fmla="*/ 50 w 157"/>
              <a:gd name="T41" fmla="*/ 79 h 88"/>
              <a:gd name="T42" fmla="*/ 69 w 157"/>
              <a:gd name="T43" fmla="*/ 72 h 88"/>
              <a:gd name="T44" fmla="*/ 64 w 157"/>
              <a:gd name="T45" fmla="*/ 64 h 88"/>
              <a:gd name="T46" fmla="*/ 52 w 157"/>
              <a:gd name="T47" fmla="*/ 77 h 88"/>
              <a:gd name="T48" fmla="*/ 56 w 157"/>
              <a:gd name="T49" fmla="*/ 84 h 88"/>
              <a:gd name="T50" fmla="*/ 72 w 157"/>
              <a:gd name="T51" fmla="*/ 82 h 88"/>
              <a:gd name="T52" fmla="*/ 73 w 157"/>
              <a:gd name="T53" fmla="*/ 74 h 88"/>
              <a:gd name="T54" fmla="*/ 67 w 157"/>
              <a:gd name="T55" fmla="*/ 74 h 88"/>
              <a:gd name="T56" fmla="*/ 61 w 157"/>
              <a:gd name="T57" fmla="*/ 87 h 88"/>
              <a:gd name="T58" fmla="*/ 68 w 157"/>
              <a:gd name="T59" fmla="*/ 87 h 88"/>
              <a:gd name="T60" fmla="*/ 135 w 157"/>
              <a:gd name="T61" fmla="*/ 0 h 88"/>
              <a:gd name="T62" fmla="*/ 130 w 157"/>
              <a:gd name="T63" fmla="*/ 53 h 88"/>
              <a:gd name="T64" fmla="*/ 157 w 157"/>
              <a:gd name="T65" fmla="*/ 42 h 88"/>
              <a:gd name="T66" fmla="*/ 85 w 157"/>
              <a:gd name="T67" fmla="*/ 23 h 88"/>
              <a:gd name="T68" fmla="*/ 77 w 157"/>
              <a:gd name="T69" fmla="*/ 23 h 88"/>
              <a:gd name="T70" fmla="*/ 54 w 157"/>
              <a:gd name="T71" fmla="*/ 34 h 88"/>
              <a:gd name="T72" fmla="*/ 74 w 157"/>
              <a:gd name="T73" fmla="*/ 40 h 88"/>
              <a:gd name="T74" fmla="*/ 115 w 157"/>
              <a:gd name="T75" fmla="*/ 64 h 88"/>
              <a:gd name="T76" fmla="*/ 122 w 157"/>
              <a:gd name="T77" fmla="*/ 55 h 88"/>
              <a:gd name="T78" fmla="*/ 115 w 157"/>
              <a:gd name="T79" fmla="*/ 64 h 88"/>
              <a:gd name="T80" fmla="*/ 39 w 157"/>
              <a:gd name="T81" fmla="*/ 63 h 88"/>
              <a:gd name="T82" fmla="*/ 23 w 157"/>
              <a:gd name="T83" fmla="*/ 58 h 88"/>
              <a:gd name="T84" fmla="*/ 32 w 157"/>
              <a:gd name="T85" fmla="*/ 0 h 88"/>
              <a:gd name="T86" fmla="*/ 38 w 157"/>
              <a:gd name="T87" fmla="*/ 64 h 88"/>
              <a:gd name="T88" fmla="*/ 52 w 157"/>
              <a:gd name="T89" fmla="*/ 2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7" h="88">
                <a:moveTo>
                  <a:pt x="41" y="73"/>
                </a:moveTo>
                <a:cubicBezTo>
                  <a:pt x="39" y="73"/>
                  <a:pt x="38" y="73"/>
                  <a:pt x="37" y="72"/>
                </a:cubicBezTo>
                <a:cubicBezTo>
                  <a:pt x="36" y="71"/>
                  <a:pt x="35" y="70"/>
                  <a:pt x="35" y="69"/>
                </a:cubicBezTo>
                <a:cubicBezTo>
                  <a:pt x="35" y="67"/>
                  <a:pt x="36" y="66"/>
                  <a:pt x="36" y="65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58"/>
                  <a:pt x="44" y="57"/>
                  <a:pt x="45" y="57"/>
                </a:cubicBezTo>
                <a:cubicBezTo>
                  <a:pt x="47" y="57"/>
                  <a:pt x="48" y="57"/>
                  <a:pt x="49" y="58"/>
                </a:cubicBezTo>
                <a:cubicBezTo>
                  <a:pt x="50" y="59"/>
                  <a:pt x="51" y="60"/>
                  <a:pt x="51" y="61"/>
                </a:cubicBezTo>
                <a:cubicBezTo>
                  <a:pt x="51" y="63"/>
                  <a:pt x="50" y="64"/>
                  <a:pt x="50" y="65"/>
                </a:cubicBezTo>
                <a:cubicBezTo>
                  <a:pt x="43" y="72"/>
                  <a:pt x="43" y="72"/>
                  <a:pt x="43" y="72"/>
                </a:cubicBezTo>
                <a:cubicBezTo>
                  <a:pt x="43" y="72"/>
                  <a:pt x="42" y="73"/>
                  <a:pt x="41" y="73"/>
                </a:cubicBezTo>
                <a:close/>
                <a:moveTo>
                  <a:pt x="95" y="64"/>
                </a:moveTo>
                <a:cubicBezTo>
                  <a:pt x="95" y="64"/>
                  <a:pt x="107" y="73"/>
                  <a:pt x="110" y="74"/>
                </a:cubicBezTo>
                <a:cubicBezTo>
                  <a:pt x="112" y="74"/>
                  <a:pt x="113" y="73"/>
                  <a:pt x="114" y="72"/>
                </a:cubicBezTo>
                <a:cubicBezTo>
                  <a:pt x="116" y="71"/>
                  <a:pt x="116" y="69"/>
                  <a:pt x="116" y="67"/>
                </a:cubicBezTo>
                <a:cubicBezTo>
                  <a:pt x="116" y="66"/>
                  <a:pt x="116" y="65"/>
                  <a:pt x="115" y="64"/>
                </a:cubicBezTo>
                <a:moveTo>
                  <a:pt x="86" y="70"/>
                </a:moveTo>
                <a:cubicBezTo>
                  <a:pt x="96" y="78"/>
                  <a:pt x="96" y="78"/>
                  <a:pt x="96" y="78"/>
                </a:cubicBezTo>
                <a:cubicBezTo>
                  <a:pt x="97" y="80"/>
                  <a:pt x="98" y="80"/>
                  <a:pt x="100" y="81"/>
                </a:cubicBezTo>
                <a:cubicBezTo>
                  <a:pt x="102" y="81"/>
                  <a:pt x="103" y="80"/>
                  <a:pt x="105" y="79"/>
                </a:cubicBezTo>
                <a:cubicBezTo>
                  <a:pt x="106" y="78"/>
                  <a:pt x="107" y="76"/>
                  <a:pt x="107" y="74"/>
                </a:cubicBezTo>
                <a:cubicBezTo>
                  <a:pt x="107" y="74"/>
                  <a:pt x="106" y="73"/>
                  <a:pt x="106" y="72"/>
                </a:cubicBezTo>
                <a:moveTo>
                  <a:pt x="81" y="80"/>
                </a:moveTo>
                <a:cubicBezTo>
                  <a:pt x="85" y="85"/>
                  <a:pt x="85" y="85"/>
                  <a:pt x="85" y="85"/>
                </a:cubicBezTo>
                <a:cubicBezTo>
                  <a:pt x="86" y="86"/>
                  <a:pt x="88" y="87"/>
                  <a:pt x="90" y="87"/>
                </a:cubicBezTo>
                <a:cubicBezTo>
                  <a:pt x="91" y="87"/>
                  <a:pt x="93" y="86"/>
                  <a:pt x="94" y="85"/>
                </a:cubicBezTo>
                <a:cubicBezTo>
                  <a:pt x="95" y="84"/>
                  <a:pt x="96" y="82"/>
                  <a:pt x="96" y="80"/>
                </a:cubicBezTo>
                <a:cubicBezTo>
                  <a:pt x="96" y="80"/>
                  <a:pt x="96" y="79"/>
                  <a:pt x="96" y="79"/>
                </a:cubicBezTo>
                <a:moveTo>
                  <a:pt x="70" y="85"/>
                </a:moveTo>
                <a:cubicBezTo>
                  <a:pt x="73" y="86"/>
                  <a:pt x="73" y="86"/>
                  <a:pt x="73" y="86"/>
                </a:cubicBezTo>
                <a:cubicBezTo>
                  <a:pt x="74" y="87"/>
                  <a:pt x="76" y="87"/>
                  <a:pt x="79" y="87"/>
                </a:cubicBezTo>
                <a:cubicBezTo>
                  <a:pt x="81" y="87"/>
                  <a:pt x="82" y="87"/>
                  <a:pt x="83" y="86"/>
                </a:cubicBezTo>
                <a:cubicBezTo>
                  <a:pt x="84" y="85"/>
                  <a:pt x="84" y="85"/>
                  <a:pt x="85" y="84"/>
                </a:cubicBezTo>
                <a:moveTo>
                  <a:pt x="50" y="79"/>
                </a:moveTo>
                <a:cubicBezTo>
                  <a:pt x="61" y="67"/>
                  <a:pt x="61" y="67"/>
                  <a:pt x="61" y="67"/>
                </a:cubicBezTo>
                <a:cubicBezTo>
                  <a:pt x="62" y="65"/>
                  <a:pt x="62" y="62"/>
                  <a:pt x="60" y="60"/>
                </a:cubicBezTo>
                <a:cubicBezTo>
                  <a:pt x="59" y="59"/>
                  <a:pt x="58" y="59"/>
                  <a:pt x="56" y="59"/>
                </a:cubicBezTo>
                <a:cubicBezTo>
                  <a:pt x="55" y="59"/>
                  <a:pt x="54" y="60"/>
                  <a:pt x="54" y="60"/>
                </a:cubicBezTo>
                <a:cubicBezTo>
                  <a:pt x="43" y="72"/>
                  <a:pt x="43" y="72"/>
                  <a:pt x="43" y="72"/>
                </a:cubicBezTo>
                <a:cubicBezTo>
                  <a:pt x="41" y="74"/>
                  <a:pt x="41" y="77"/>
                  <a:pt x="43" y="79"/>
                </a:cubicBezTo>
                <a:cubicBezTo>
                  <a:pt x="44" y="80"/>
                  <a:pt x="46" y="80"/>
                  <a:pt x="47" y="80"/>
                </a:cubicBezTo>
                <a:cubicBezTo>
                  <a:pt x="48" y="80"/>
                  <a:pt x="49" y="80"/>
                  <a:pt x="50" y="79"/>
                </a:cubicBezTo>
                <a:close/>
                <a:moveTo>
                  <a:pt x="59" y="83"/>
                </a:moveTo>
                <a:cubicBezTo>
                  <a:pt x="69" y="72"/>
                  <a:pt x="69" y="72"/>
                  <a:pt x="69" y="72"/>
                </a:cubicBezTo>
                <a:cubicBezTo>
                  <a:pt x="70" y="70"/>
                  <a:pt x="70" y="67"/>
                  <a:pt x="68" y="65"/>
                </a:cubicBezTo>
                <a:cubicBezTo>
                  <a:pt x="67" y="64"/>
                  <a:pt x="66" y="64"/>
                  <a:pt x="64" y="64"/>
                </a:cubicBezTo>
                <a:cubicBezTo>
                  <a:pt x="63" y="64"/>
                  <a:pt x="62" y="65"/>
                  <a:pt x="62" y="66"/>
                </a:cubicBezTo>
                <a:cubicBezTo>
                  <a:pt x="52" y="77"/>
                  <a:pt x="52" y="77"/>
                  <a:pt x="52" y="77"/>
                </a:cubicBezTo>
                <a:cubicBezTo>
                  <a:pt x="50" y="79"/>
                  <a:pt x="50" y="82"/>
                  <a:pt x="52" y="83"/>
                </a:cubicBezTo>
                <a:cubicBezTo>
                  <a:pt x="53" y="84"/>
                  <a:pt x="54" y="85"/>
                  <a:pt x="56" y="84"/>
                </a:cubicBezTo>
                <a:cubicBezTo>
                  <a:pt x="57" y="84"/>
                  <a:pt x="58" y="84"/>
                  <a:pt x="59" y="83"/>
                </a:cubicBezTo>
                <a:close/>
                <a:moveTo>
                  <a:pt x="72" y="82"/>
                </a:moveTo>
                <a:cubicBezTo>
                  <a:pt x="74" y="80"/>
                  <a:pt x="74" y="80"/>
                  <a:pt x="74" y="80"/>
                </a:cubicBezTo>
                <a:cubicBezTo>
                  <a:pt x="75" y="78"/>
                  <a:pt x="75" y="75"/>
                  <a:pt x="73" y="74"/>
                </a:cubicBezTo>
                <a:cubicBezTo>
                  <a:pt x="72" y="73"/>
                  <a:pt x="71" y="72"/>
                  <a:pt x="69" y="72"/>
                </a:cubicBezTo>
                <a:cubicBezTo>
                  <a:pt x="68" y="73"/>
                  <a:pt x="67" y="73"/>
                  <a:pt x="67" y="74"/>
                </a:cubicBezTo>
                <a:cubicBezTo>
                  <a:pt x="61" y="80"/>
                  <a:pt x="61" y="80"/>
                  <a:pt x="61" y="80"/>
                </a:cubicBezTo>
                <a:cubicBezTo>
                  <a:pt x="59" y="82"/>
                  <a:pt x="59" y="85"/>
                  <a:pt x="61" y="87"/>
                </a:cubicBezTo>
                <a:cubicBezTo>
                  <a:pt x="62" y="88"/>
                  <a:pt x="64" y="88"/>
                  <a:pt x="65" y="88"/>
                </a:cubicBezTo>
                <a:cubicBezTo>
                  <a:pt x="66" y="88"/>
                  <a:pt x="67" y="87"/>
                  <a:pt x="68" y="87"/>
                </a:cubicBezTo>
                <a:lnTo>
                  <a:pt x="72" y="82"/>
                </a:lnTo>
                <a:close/>
                <a:moveTo>
                  <a:pt x="135" y="0"/>
                </a:moveTo>
                <a:cubicBezTo>
                  <a:pt x="125" y="6"/>
                  <a:pt x="110" y="13"/>
                  <a:pt x="108" y="15"/>
                </a:cubicBezTo>
                <a:cubicBezTo>
                  <a:pt x="110" y="18"/>
                  <a:pt x="119" y="33"/>
                  <a:pt x="130" y="53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57" y="42"/>
                  <a:pt x="157" y="42"/>
                  <a:pt x="157" y="42"/>
                </a:cubicBezTo>
                <a:moveTo>
                  <a:pt x="111" y="20"/>
                </a:moveTo>
                <a:cubicBezTo>
                  <a:pt x="99" y="15"/>
                  <a:pt x="92" y="23"/>
                  <a:pt x="85" y="23"/>
                </a:cubicBezTo>
                <a:cubicBezTo>
                  <a:pt x="81" y="23"/>
                  <a:pt x="79" y="23"/>
                  <a:pt x="78" y="23"/>
                </a:cubicBezTo>
                <a:cubicBezTo>
                  <a:pt x="77" y="23"/>
                  <a:pt x="77" y="23"/>
                  <a:pt x="77" y="23"/>
                </a:cubicBezTo>
                <a:cubicBezTo>
                  <a:pt x="76" y="23"/>
                  <a:pt x="76" y="23"/>
                  <a:pt x="75" y="23"/>
                </a:cubicBezTo>
                <a:cubicBezTo>
                  <a:pt x="54" y="34"/>
                  <a:pt x="54" y="34"/>
                  <a:pt x="54" y="34"/>
                </a:cubicBezTo>
                <a:cubicBezTo>
                  <a:pt x="44" y="39"/>
                  <a:pt x="54" y="47"/>
                  <a:pt x="57" y="46"/>
                </a:cubicBezTo>
                <a:cubicBezTo>
                  <a:pt x="60" y="45"/>
                  <a:pt x="69" y="42"/>
                  <a:pt x="74" y="40"/>
                </a:cubicBezTo>
                <a:cubicBezTo>
                  <a:pt x="78" y="38"/>
                  <a:pt x="82" y="39"/>
                  <a:pt x="85" y="41"/>
                </a:cubicBezTo>
                <a:cubicBezTo>
                  <a:pt x="94" y="48"/>
                  <a:pt x="114" y="62"/>
                  <a:pt x="115" y="64"/>
                </a:cubicBezTo>
                <a:moveTo>
                  <a:pt x="129" y="51"/>
                </a:moveTo>
                <a:cubicBezTo>
                  <a:pt x="127" y="52"/>
                  <a:pt x="123" y="54"/>
                  <a:pt x="122" y="55"/>
                </a:cubicBezTo>
                <a:cubicBezTo>
                  <a:pt x="121" y="56"/>
                  <a:pt x="121" y="57"/>
                  <a:pt x="120" y="58"/>
                </a:cubicBezTo>
                <a:cubicBezTo>
                  <a:pt x="118" y="60"/>
                  <a:pt x="117" y="63"/>
                  <a:pt x="115" y="64"/>
                </a:cubicBezTo>
                <a:moveTo>
                  <a:pt x="39" y="63"/>
                </a:moveTo>
                <a:cubicBezTo>
                  <a:pt x="39" y="63"/>
                  <a:pt x="39" y="63"/>
                  <a:pt x="39" y="63"/>
                </a:cubicBezTo>
                <a:moveTo>
                  <a:pt x="0" y="40"/>
                </a:moveTo>
                <a:cubicBezTo>
                  <a:pt x="23" y="58"/>
                  <a:pt x="23" y="58"/>
                  <a:pt x="23" y="58"/>
                </a:cubicBezTo>
                <a:cubicBezTo>
                  <a:pt x="54" y="18"/>
                  <a:pt x="54" y="18"/>
                  <a:pt x="54" y="18"/>
                </a:cubicBezTo>
                <a:cubicBezTo>
                  <a:pt x="32" y="0"/>
                  <a:pt x="32" y="0"/>
                  <a:pt x="32" y="0"/>
                </a:cubicBezTo>
                <a:moveTo>
                  <a:pt x="25" y="55"/>
                </a:moveTo>
                <a:cubicBezTo>
                  <a:pt x="31" y="60"/>
                  <a:pt x="38" y="64"/>
                  <a:pt x="38" y="64"/>
                </a:cubicBezTo>
                <a:moveTo>
                  <a:pt x="67" y="27"/>
                </a:moveTo>
                <a:cubicBezTo>
                  <a:pt x="65" y="26"/>
                  <a:pt x="58" y="23"/>
                  <a:pt x="52" y="21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43"/>
          <p:cNvSpPr>
            <a:spLocks noEditPoints="1"/>
          </p:cNvSpPr>
          <p:nvPr/>
        </p:nvSpPr>
        <p:spPr bwMode="auto">
          <a:xfrm>
            <a:off x="1697038" y="3822700"/>
            <a:ext cx="455613" cy="366713"/>
          </a:xfrm>
          <a:custGeom>
            <a:avLst/>
            <a:gdLst>
              <a:gd name="T0" fmla="*/ 119 w 119"/>
              <a:gd name="T1" fmla="*/ 95 h 95"/>
              <a:gd name="T2" fmla="*/ 0 w 119"/>
              <a:gd name="T3" fmla="*/ 95 h 95"/>
              <a:gd name="T4" fmla="*/ 29 w 119"/>
              <a:gd name="T5" fmla="*/ 70 h 95"/>
              <a:gd name="T6" fmla="*/ 12 w 119"/>
              <a:gd name="T7" fmla="*/ 70 h 95"/>
              <a:gd name="T8" fmla="*/ 12 w 119"/>
              <a:gd name="T9" fmla="*/ 95 h 95"/>
              <a:gd name="T10" fmla="*/ 29 w 119"/>
              <a:gd name="T11" fmla="*/ 95 h 95"/>
              <a:gd name="T12" fmla="*/ 29 w 119"/>
              <a:gd name="T13" fmla="*/ 70 h 95"/>
              <a:gd name="T14" fmla="*/ 54 w 119"/>
              <a:gd name="T15" fmla="*/ 44 h 95"/>
              <a:gd name="T16" fmla="*/ 38 w 119"/>
              <a:gd name="T17" fmla="*/ 44 h 95"/>
              <a:gd name="T18" fmla="*/ 38 w 119"/>
              <a:gd name="T19" fmla="*/ 95 h 95"/>
              <a:gd name="T20" fmla="*/ 54 w 119"/>
              <a:gd name="T21" fmla="*/ 95 h 95"/>
              <a:gd name="T22" fmla="*/ 54 w 119"/>
              <a:gd name="T23" fmla="*/ 44 h 95"/>
              <a:gd name="T24" fmla="*/ 80 w 119"/>
              <a:gd name="T25" fmla="*/ 55 h 95"/>
              <a:gd name="T26" fmla="*/ 64 w 119"/>
              <a:gd name="T27" fmla="*/ 55 h 95"/>
              <a:gd name="T28" fmla="*/ 64 w 119"/>
              <a:gd name="T29" fmla="*/ 95 h 95"/>
              <a:gd name="T30" fmla="*/ 80 w 119"/>
              <a:gd name="T31" fmla="*/ 95 h 95"/>
              <a:gd name="T32" fmla="*/ 80 w 119"/>
              <a:gd name="T33" fmla="*/ 55 h 95"/>
              <a:gd name="T34" fmla="*/ 106 w 119"/>
              <a:gd name="T35" fmla="*/ 29 h 95"/>
              <a:gd name="T36" fmla="*/ 89 w 119"/>
              <a:gd name="T37" fmla="*/ 29 h 95"/>
              <a:gd name="T38" fmla="*/ 89 w 119"/>
              <a:gd name="T39" fmla="*/ 95 h 95"/>
              <a:gd name="T40" fmla="*/ 106 w 119"/>
              <a:gd name="T41" fmla="*/ 95 h 95"/>
              <a:gd name="T42" fmla="*/ 106 w 119"/>
              <a:gd name="T43" fmla="*/ 29 h 95"/>
              <a:gd name="T44" fmla="*/ 21 w 119"/>
              <a:gd name="T45" fmla="*/ 41 h 95"/>
              <a:gd name="T46" fmla="*/ 16 w 119"/>
              <a:gd name="T47" fmla="*/ 46 h 95"/>
              <a:gd name="T48" fmla="*/ 21 w 119"/>
              <a:gd name="T49" fmla="*/ 51 h 95"/>
              <a:gd name="T50" fmla="*/ 25 w 119"/>
              <a:gd name="T51" fmla="*/ 46 h 95"/>
              <a:gd name="T52" fmla="*/ 21 w 119"/>
              <a:gd name="T53" fmla="*/ 41 h 95"/>
              <a:gd name="T54" fmla="*/ 46 w 119"/>
              <a:gd name="T55" fmla="*/ 17 h 95"/>
              <a:gd name="T56" fmla="*/ 41 w 119"/>
              <a:gd name="T57" fmla="*/ 22 h 95"/>
              <a:gd name="T58" fmla="*/ 46 w 119"/>
              <a:gd name="T59" fmla="*/ 26 h 95"/>
              <a:gd name="T60" fmla="*/ 51 w 119"/>
              <a:gd name="T61" fmla="*/ 22 h 95"/>
              <a:gd name="T62" fmla="*/ 46 w 119"/>
              <a:gd name="T63" fmla="*/ 17 h 95"/>
              <a:gd name="T64" fmla="*/ 72 w 119"/>
              <a:gd name="T65" fmla="*/ 29 h 95"/>
              <a:gd name="T66" fmla="*/ 67 w 119"/>
              <a:gd name="T67" fmla="*/ 34 h 95"/>
              <a:gd name="T68" fmla="*/ 72 w 119"/>
              <a:gd name="T69" fmla="*/ 39 h 95"/>
              <a:gd name="T70" fmla="*/ 76 w 119"/>
              <a:gd name="T71" fmla="*/ 34 h 95"/>
              <a:gd name="T72" fmla="*/ 72 w 119"/>
              <a:gd name="T73" fmla="*/ 29 h 95"/>
              <a:gd name="T74" fmla="*/ 97 w 119"/>
              <a:gd name="T75" fmla="*/ 0 h 95"/>
              <a:gd name="T76" fmla="*/ 93 w 119"/>
              <a:gd name="T77" fmla="*/ 5 h 95"/>
              <a:gd name="T78" fmla="*/ 97 w 119"/>
              <a:gd name="T79" fmla="*/ 9 h 95"/>
              <a:gd name="T80" fmla="*/ 102 w 119"/>
              <a:gd name="T81" fmla="*/ 5 h 95"/>
              <a:gd name="T82" fmla="*/ 97 w 119"/>
              <a:gd name="T83" fmla="*/ 0 h 95"/>
              <a:gd name="T84" fmla="*/ 75 w 119"/>
              <a:gd name="T85" fmla="*/ 30 h 95"/>
              <a:gd name="T86" fmla="*/ 94 w 119"/>
              <a:gd name="T87" fmla="*/ 8 h 95"/>
              <a:gd name="T88" fmla="*/ 50 w 119"/>
              <a:gd name="T89" fmla="*/ 24 h 95"/>
              <a:gd name="T90" fmla="*/ 68 w 119"/>
              <a:gd name="T91" fmla="*/ 32 h 95"/>
              <a:gd name="T92" fmla="*/ 43 w 119"/>
              <a:gd name="T93" fmla="*/ 25 h 95"/>
              <a:gd name="T94" fmla="*/ 24 w 119"/>
              <a:gd name="T95" fmla="*/ 43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9" h="95">
                <a:moveTo>
                  <a:pt x="119" y="95"/>
                </a:moveTo>
                <a:cubicBezTo>
                  <a:pt x="0" y="95"/>
                  <a:pt x="0" y="95"/>
                  <a:pt x="0" y="95"/>
                </a:cubicBezTo>
                <a:moveTo>
                  <a:pt x="29" y="70"/>
                </a:moveTo>
                <a:cubicBezTo>
                  <a:pt x="12" y="70"/>
                  <a:pt x="12" y="70"/>
                  <a:pt x="12" y="70"/>
                </a:cubicBezTo>
                <a:cubicBezTo>
                  <a:pt x="12" y="95"/>
                  <a:pt x="12" y="95"/>
                  <a:pt x="12" y="95"/>
                </a:cubicBezTo>
                <a:cubicBezTo>
                  <a:pt x="29" y="95"/>
                  <a:pt x="29" y="95"/>
                  <a:pt x="29" y="95"/>
                </a:cubicBezTo>
                <a:lnTo>
                  <a:pt x="29" y="70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38" y="95"/>
                  <a:pt x="38" y="95"/>
                  <a:pt x="38" y="95"/>
                </a:cubicBezTo>
                <a:cubicBezTo>
                  <a:pt x="54" y="95"/>
                  <a:pt x="54" y="95"/>
                  <a:pt x="54" y="95"/>
                </a:cubicBezTo>
                <a:lnTo>
                  <a:pt x="54" y="44"/>
                </a:lnTo>
                <a:close/>
                <a:moveTo>
                  <a:pt x="80" y="55"/>
                </a:moveTo>
                <a:cubicBezTo>
                  <a:pt x="64" y="55"/>
                  <a:pt x="64" y="55"/>
                  <a:pt x="64" y="55"/>
                </a:cubicBezTo>
                <a:cubicBezTo>
                  <a:pt x="64" y="95"/>
                  <a:pt x="64" y="95"/>
                  <a:pt x="64" y="95"/>
                </a:cubicBezTo>
                <a:cubicBezTo>
                  <a:pt x="80" y="95"/>
                  <a:pt x="80" y="95"/>
                  <a:pt x="80" y="95"/>
                </a:cubicBezTo>
                <a:lnTo>
                  <a:pt x="80" y="55"/>
                </a:lnTo>
                <a:close/>
                <a:moveTo>
                  <a:pt x="106" y="29"/>
                </a:moveTo>
                <a:cubicBezTo>
                  <a:pt x="89" y="29"/>
                  <a:pt x="89" y="29"/>
                  <a:pt x="89" y="29"/>
                </a:cubicBezTo>
                <a:cubicBezTo>
                  <a:pt x="89" y="95"/>
                  <a:pt x="89" y="95"/>
                  <a:pt x="89" y="95"/>
                </a:cubicBezTo>
                <a:cubicBezTo>
                  <a:pt x="106" y="95"/>
                  <a:pt x="106" y="95"/>
                  <a:pt x="106" y="95"/>
                </a:cubicBezTo>
                <a:lnTo>
                  <a:pt x="106" y="29"/>
                </a:lnTo>
                <a:close/>
                <a:moveTo>
                  <a:pt x="21" y="41"/>
                </a:moveTo>
                <a:cubicBezTo>
                  <a:pt x="18" y="41"/>
                  <a:pt x="16" y="44"/>
                  <a:pt x="16" y="46"/>
                </a:cubicBezTo>
                <a:cubicBezTo>
                  <a:pt x="16" y="49"/>
                  <a:pt x="18" y="51"/>
                  <a:pt x="21" y="51"/>
                </a:cubicBezTo>
                <a:cubicBezTo>
                  <a:pt x="23" y="51"/>
                  <a:pt x="25" y="49"/>
                  <a:pt x="25" y="46"/>
                </a:cubicBezTo>
                <a:cubicBezTo>
                  <a:pt x="25" y="44"/>
                  <a:pt x="23" y="41"/>
                  <a:pt x="21" y="41"/>
                </a:cubicBezTo>
                <a:close/>
                <a:moveTo>
                  <a:pt x="46" y="17"/>
                </a:moveTo>
                <a:cubicBezTo>
                  <a:pt x="44" y="17"/>
                  <a:pt x="41" y="19"/>
                  <a:pt x="41" y="22"/>
                </a:cubicBezTo>
                <a:cubicBezTo>
                  <a:pt x="41" y="24"/>
                  <a:pt x="44" y="26"/>
                  <a:pt x="46" y="26"/>
                </a:cubicBezTo>
                <a:cubicBezTo>
                  <a:pt x="49" y="26"/>
                  <a:pt x="51" y="24"/>
                  <a:pt x="51" y="22"/>
                </a:cubicBezTo>
                <a:cubicBezTo>
                  <a:pt x="51" y="19"/>
                  <a:pt x="49" y="17"/>
                  <a:pt x="46" y="17"/>
                </a:cubicBezTo>
                <a:close/>
                <a:moveTo>
                  <a:pt x="72" y="29"/>
                </a:moveTo>
                <a:cubicBezTo>
                  <a:pt x="69" y="29"/>
                  <a:pt x="67" y="31"/>
                  <a:pt x="67" y="34"/>
                </a:cubicBezTo>
                <a:cubicBezTo>
                  <a:pt x="67" y="37"/>
                  <a:pt x="69" y="39"/>
                  <a:pt x="72" y="39"/>
                </a:cubicBezTo>
                <a:cubicBezTo>
                  <a:pt x="74" y="39"/>
                  <a:pt x="76" y="37"/>
                  <a:pt x="76" y="34"/>
                </a:cubicBezTo>
                <a:cubicBezTo>
                  <a:pt x="76" y="31"/>
                  <a:pt x="74" y="29"/>
                  <a:pt x="72" y="29"/>
                </a:cubicBezTo>
                <a:close/>
                <a:moveTo>
                  <a:pt x="97" y="0"/>
                </a:moveTo>
                <a:cubicBezTo>
                  <a:pt x="95" y="0"/>
                  <a:pt x="93" y="2"/>
                  <a:pt x="93" y="5"/>
                </a:cubicBezTo>
                <a:cubicBezTo>
                  <a:pt x="93" y="7"/>
                  <a:pt x="95" y="9"/>
                  <a:pt x="97" y="9"/>
                </a:cubicBezTo>
                <a:cubicBezTo>
                  <a:pt x="100" y="9"/>
                  <a:pt x="102" y="7"/>
                  <a:pt x="102" y="5"/>
                </a:cubicBezTo>
                <a:cubicBezTo>
                  <a:pt x="102" y="2"/>
                  <a:pt x="100" y="0"/>
                  <a:pt x="97" y="0"/>
                </a:cubicBezTo>
                <a:close/>
                <a:moveTo>
                  <a:pt x="75" y="30"/>
                </a:moveTo>
                <a:cubicBezTo>
                  <a:pt x="94" y="8"/>
                  <a:pt x="94" y="8"/>
                  <a:pt x="94" y="8"/>
                </a:cubicBezTo>
                <a:moveTo>
                  <a:pt x="50" y="24"/>
                </a:moveTo>
                <a:cubicBezTo>
                  <a:pt x="68" y="32"/>
                  <a:pt x="68" y="32"/>
                  <a:pt x="68" y="32"/>
                </a:cubicBezTo>
                <a:moveTo>
                  <a:pt x="43" y="25"/>
                </a:moveTo>
                <a:cubicBezTo>
                  <a:pt x="24" y="43"/>
                  <a:pt x="24" y="43"/>
                  <a:pt x="24" y="43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44"/>
          <p:cNvSpPr>
            <a:spLocks noEditPoints="1"/>
          </p:cNvSpPr>
          <p:nvPr/>
        </p:nvSpPr>
        <p:spPr bwMode="auto">
          <a:xfrm>
            <a:off x="4492625" y="3762375"/>
            <a:ext cx="428625" cy="488950"/>
          </a:xfrm>
          <a:custGeom>
            <a:avLst/>
            <a:gdLst>
              <a:gd name="T0" fmla="*/ 35 w 112"/>
              <a:gd name="T1" fmla="*/ 99 h 127"/>
              <a:gd name="T2" fmla="*/ 26 w 112"/>
              <a:gd name="T3" fmla="*/ 76 h 127"/>
              <a:gd name="T4" fmla="*/ 21 w 112"/>
              <a:gd name="T5" fmla="*/ 57 h 127"/>
              <a:gd name="T6" fmla="*/ 56 w 112"/>
              <a:gd name="T7" fmla="*/ 22 h 127"/>
              <a:gd name="T8" fmla="*/ 91 w 112"/>
              <a:gd name="T9" fmla="*/ 57 h 127"/>
              <a:gd name="T10" fmla="*/ 85 w 112"/>
              <a:gd name="T11" fmla="*/ 76 h 127"/>
              <a:gd name="T12" fmla="*/ 76 w 112"/>
              <a:gd name="T13" fmla="*/ 95 h 127"/>
              <a:gd name="T14" fmla="*/ 56 w 112"/>
              <a:gd name="T15" fmla="*/ 35 h 127"/>
              <a:gd name="T16" fmla="*/ 35 w 112"/>
              <a:gd name="T17" fmla="*/ 56 h 127"/>
              <a:gd name="T18" fmla="*/ 56 w 112"/>
              <a:gd name="T19" fmla="*/ 78 h 127"/>
              <a:gd name="T20" fmla="*/ 77 w 112"/>
              <a:gd name="T21" fmla="*/ 56 h 127"/>
              <a:gd name="T22" fmla="*/ 56 w 112"/>
              <a:gd name="T23" fmla="*/ 35 h 127"/>
              <a:gd name="T24" fmla="*/ 48 w 112"/>
              <a:gd name="T25" fmla="*/ 60 h 127"/>
              <a:gd name="T26" fmla="*/ 53 w 112"/>
              <a:gd name="T27" fmla="*/ 67 h 127"/>
              <a:gd name="T28" fmla="*/ 64 w 112"/>
              <a:gd name="T29" fmla="*/ 50 h 127"/>
              <a:gd name="T30" fmla="*/ 56 w 112"/>
              <a:gd name="T31" fmla="*/ 11 h 127"/>
              <a:gd name="T32" fmla="*/ 56 w 112"/>
              <a:gd name="T33" fmla="*/ 0 h 127"/>
              <a:gd name="T34" fmla="*/ 33 w 112"/>
              <a:gd name="T35" fmla="*/ 17 h 127"/>
              <a:gd name="T36" fmla="*/ 28 w 112"/>
              <a:gd name="T37" fmla="*/ 8 h 127"/>
              <a:gd name="T38" fmla="*/ 7 w 112"/>
              <a:gd name="T39" fmla="*/ 28 h 127"/>
              <a:gd name="T40" fmla="*/ 16 w 112"/>
              <a:gd name="T41" fmla="*/ 34 h 127"/>
              <a:gd name="T42" fmla="*/ 0 w 112"/>
              <a:gd name="T43" fmla="*/ 56 h 127"/>
              <a:gd name="T44" fmla="*/ 10 w 112"/>
              <a:gd name="T45" fmla="*/ 56 h 127"/>
              <a:gd name="T46" fmla="*/ 84 w 112"/>
              <a:gd name="T47" fmla="*/ 8 h 127"/>
              <a:gd name="T48" fmla="*/ 78 w 112"/>
              <a:gd name="T49" fmla="*/ 17 h 127"/>
              <a:gd name="T50" fmla="*/ 104 w 112"/>
              <a:gd name="T51" fmla="*/ 28 h 127"/>
              <a:gd name="T52" fmla="*/ 95 w 112"/>
              <a:gd name="T53" fmla="*/ 34 h 127"/>
              <a:gd name="T54" fmla="*/ 101 w 112"/>
              <a:gd name="T55" fmla="*/ 56 h 127"/>
              <a:gd name="T56" fmla="*/ 112 w 112"/>
              <a:gd name="T57" fmla="*/ 56 h 127"/>
              <a:gd name="T58" fmla="*/ 68 w 112"/>
              <a:gd name="T59" fmla="*/ 102 h 127"/>
              <a:gd name="T60" fmla="*/ 41 w 112"/>
              <a:gd name="T61" fmla="*/ 110 h 127"/>
              <a:gd name="T62" fmla="*/ 37 w 112"/>
              <a:gd name="T63" fmla="*/ 114 h 127"/>
              <a:gd name="T64" fmla="*/ 42 w 112"/>
              <a:gd name="T65" fmla="*/ 119 h 127"/>
              <a:gd name="T66" fmla="*/ 44 w 112"/>
              <a:gd name="T67" fmla="*/ 119 h 127"/>
              <a:gd name="T68" fmla="*/ 68 w 112"/>
              <a:gd name="T69" fmla="*/ 112 h 127"/>
              <a:gd name="T70" fmla="*/ 68 w 112"/>
              <a:gd name="T71" fmla="*/ 112 h 127"/>
              <a:gd name="T72" fmla="*/ 69 w 112"/>
              <a:gd name="T73" fmla="*/ 112 h 127"/>
              <a:gd name="T74" fmla="*/ 74 w 112"/>
              <a:gd name="T75" fmla="*/ 116 h 127"/>
              <a:gd name="T76" fmla="*/ 71 w 112"/>
              <a:gd name="T77" fmla="*/ 121 h 127"/>
              <a:gd name="T78" fmla="*/ 47 w 112"/>
              <a:gd name="T7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2" h="127">
                <a:moveTo>
                  <a:pt x="35" y="99"/>
                </a:moveTo>
                <a:cubicBezTo>
                  <a:pt x="36" y="93"/>
                  <a:pt x="34" y="88"/>
                  <a:pt x="26" y="76"/>
                </a:cubicBezTo>
                <a:cubicBezTo>
                  <a:pt x="23" y="71"/>
                  <a:pt x="21" y="64"/>
                  <a:pt x="21" y="57"/>
                </a:cubicBezTo>
                <a:cubicBezTo>
                  <a:pt x="21" y="38"/>
                  <a:pt x="36" y="22"/>
                  <a:pt x="56" y="22"/>
                </a:cubicBezTo>
                <a:cubicBezTo>
                  <a:pt x="75" y="22"/>
                  <a:pt x="91" y="38"/>
                  <a:pt x="91" y="57"/>
                </a:cubicBezTo>
                <a:cubicBezTo>
                  <a:pt x="91" y="64"/>
                  <a:pt x="89" y="71"/>
                  <a:pt x="85" y="76"/>
                </a:cubicBezTo>
                <a:cubicBezTo>
                  <a:pt x="79" y="85"/>
                  <a:pt x="77" y="91"/>
                  <a:pt x="76" y="95"/>
                </a:cubicBezTo>
                <a:moveTo>
                  <a:pt x="56" y="35"/>
                </a:moveTo>
                <a:cubicBezTo>
                  <a:pt x="44" y="35"/>
                  <a:pt x="35" y="45"/>
                  <a:pt x="35" y="56"/>
                </a:cubicBezTo>
                <a:cubicBezTo>
                  <a:pt x="35" y="68"/>
                  <a:pt x="44" y="78"/>
                  <a:pt x="56" y="78"/>
                </a:cubicBezTo>
                <a:cubicBezTo>
                  <a:pt x="67" y="78"/>
                  <a:pt x="77" y="68"/>
                  <a:pt x="77" y="56"/>
                </a:cubicBezTo>
                <a:cubicBezTo>
                  <a:pt x="77" y="45"/>
                  <a:pt x="67" y="35"/>
                  <a:pt x="56" y="35"/>
                </a:cubicBezTo>
                <a:close/>
                <a:moveTo>
                  <a:pt x="48" y="60"/>
                </a:moveTo>
                <a:cubicBezTo>
                  <a:pt x="53" y="67"/>
                  <a:pt x="53" y="67"/>
                  <a:pt x="53" y="67"/>
                </a:cubicBezTo>
                <a:cubicBezTo>
                  <a:pt x="64" y="50"/>
                  <a:pt x="64" y="50"/>
                  <a:pt x="64" y="50"/>
                </a:cubicBezTo>
                <a:moveTo>
                  <a:pt x="56" y="11"/>
                </a:moveTo>
                <a:cubicBezTo>
                  <a:pt x="56" y="0"/>
                  <a:pt x="56" y="0"/>
                  <a:pt x="56" y="0"/>
                </a:cubicBezTo>
                <a:moveTo>
                  <a:pt x="33" y="17"/>
                </a:moveTo>
                <a:cubicBezTo>
                  <a:pt x="28" y="8"/>
                  <a:pt x="28" y="8"/>
                  <a:pt x="28" y="8"/>
                </a:cubicBezTo>
                <a:moveTo>
                  <a:pt x="7" y="28"/>
                </a:moveTo>
                <a:cubicBezTo>
                  <a:pt x="16" y="34"/>
                  <a:pt x="16" y="34"/>
                  <a:pt x="16" y="34"/>
                </a:cubicBezTo>
                <a:moveTo>
                  <a:pt x="0" y="56"/>
                </a:moveTo>
                <a:cubicBezTo>
                  <a:pt x="10" y="56"/>
                  <a:pt x="10" y="56"/>
                  <a:pt x="10" y="56"/>
                </a:cubicBezTo>
                <a:moveTo>
                  <a:pt x="84" y="8"/>
                </a:moveTo>
                <a:cubicBezTo>
                  <a:pt x="78" y="17"/>
                  <a:pt x="78" y="17"/>
                  <a:pt x="78" y="17"/>
                </a:cubicBezTo>
                <a:moveTo>
                  <a:pt x="104" y="28"/>
                </a:moveTo>
                <a:cubicBezTo>
                  <a:pt x="95" y="34"/>
                  <a:pt x="95" y="34"/>
                  <a:pt x="95" y="34"/>
                </a:cubicBezTo>
                <a:moveTo>
                  <a:pt x="101" y="56"/>
                </a:moveTo>
                <a:cubicBezTo>
                  <a:pt x="112" y="56"/>
                  <a:pt x="112" y="56"/>
                  <a:pt x="112" y="56"/>
                </a:cubicBezTo>
                <a:moveTo>
                  <a:pt x="68" y="102"/>
                </a:moveTo>
                <a:cubicBezTo>
                  <a:pt x="41" y="110"/>
                  <a:pt x="41" y="110"/>
                  <a:pt x="41" y="110"/>
                </a:cubicBezTo>
                <a:cubicBezTo>
                  <a:pt x="39" y="110"/>
                  <a:pt x="37" y="112"/>
                  <a:pt x="37" y="114"/>
                </a:cubicBezTo>
                <a:cubicBezTo>
                  <a:pt x="37" y="117"/>
                  <a:pt x="39" y="119"/>
                  <a:pt x="42" y="119"/>
                </a:cubicBezTo>
                <a:cubicBezTo>
                  <a:pt x="43" y="119"/>
                  <a:pt x="44" y="119"/>
                  <a:pt x="44" y="119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68" y="112"/>
                  <a:pt x="68" y="112"/>
                  <a:pt x="68" y="112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72" y="112"/>
                  <a:pt x="74" y="114"/>
                  <a:pt x="74" y="116"/>
                </a:cubicBezTo>
                <a:cubicBezTo>
                  <a:pt x="74" y="118"/>
                  <a:pt x="73" y="120"/>
                  <a:pt x="71" y="121"/>
                </a:cubicBezTo>
                <a:cubicBezTo>
                  <a:pt x="47" y="127"/>
                  <a:pt x="47" y="127"/>
                  <a:pt x="47" y="127"/>
                </a:cubicBezTo>
              </a:path>
            </a:pathLst>
          </a:custGeom>
          <a:noFill/>
          <a:ln w="14288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28272" y="5398091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3987514" y="5398091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6754777" y="5398091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9554125" y="5398091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2616749" y="1474495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400054" y="1474495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8167317" y="1474495"/>
            <a:ext cx="15421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Lorem ipsum dolor sit amet, consectetur adipiscing elit, sed do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1151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67000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7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7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nodeType="withEffect" p14:presetBounceEnd="67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2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2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 p14:presetBounceEnd="67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3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32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7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75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78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7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6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7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4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9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0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0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4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5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1" fill="hold" grpId="0" nodeType="withEffect" p14:presetBounceEnd="67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1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23463" y="4038600"/>
            <a:ext cx="1087437" cy="0"/>
          </a:xfrm>
          <a:prstGeom prst="line">
            <a:avLst/>
          </a:prstGeom>
          <a:noFill/>
          <a:ln w="4603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1010900" y="3935413"/>
            <a:ext cx="203200" cy="201613"/>
          </a:xfrm>
          <a:prstGeom prst="ellipse">
            <a:avLst/>
          </a:prstGeom>
          <a:noFill/>
          <a:ln w="4603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8674100" y="3668713"/>
            <a:ext cx="1089025" cy="369888"/>
          </a:xfrm>
          <a:custGeom>
            <a:avLst/>
            <a:gdLst>
              <a:gd name="T0" fmla="*/ 0 w 686"/>
              <a:gd name="T1" fmla="*/ 233 h 233"/>
              <a:gd name="T2" fmla="*/ 686 w 686"/>
              <a:gd name="T3" fmla="*/ 233 h 233"/>
              <a:gd name="T4" fmla="*/ 686 w 686"/>
              <a:gd name="T5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3">
                <a:moveTo>
                  <a:pt x="0" y="233"/>
                </a:moveTo>
                <a:lnTo>
                  <a:pt x="686" y="233"/>
                </a:lnTo>
                <a:lnTo>
                  <a:pt x="686" y="0"/>
                </a:lnTo>
              </a:path>
            </a:pathLst>
          </a:custGeom>
          <a:noFill/>
          <a:ln w="46038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9309100" y="2762250"/>
            <a:ext cx="906462" cy="906463"/>
          </a:xfrm>
          <a:prstGeom prst="ellipse">
            <a:avLst/>
          </a:prstGeom>
          <a:noFill/>
          <a:ln w="46038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424738" y="4038600"/>
            <a:ext cx="1089025" cy="368300"/>
          </a:xfrm>
          <a:custGeom>
            <a:avLst/>
            <a:gdLst>
              <a:gd name="T0" fmla="*/ 0 w 686"/>
              <a:gd name="T1" fmla="*/ 0 h 232"/>
              <a:gd name="T2" fmla="*/ 686 w 686"/>
              <a:gd name="T3" fmla="*/ 0 h 232"/>
              <a:gd name="T4" fmla="*/ 686 w 686"/>
              <a:gd name="T5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2">
                <a:moveTo>
                  <a:pt x="0" y="0"/>
                </a:moveTo>
                <a:lnTo>
                  <a:pt x="686" y="0"/>
                </a:lnTo>
                <a:lnTo>
                  <a:pt x="686" y="232"/>
                </a:lnTo>
              </a:path>
            </a:pathLst>
          </a:custGeom>
          <a:noFill/>
          <a:ln w="46038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8056563" y="4406900"/>
            <a:ext cx="911225" cy="908050"/>
          </a:xfrm>
          <a:prstGeom prst="ellipse">
            <a:avLst/>
          </a:prstGeom>
          <a:noFill/>
          <a:ln w="46038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6176963" y="3668713"/>
            <a:ext cx="1089025" cy="369888"/>
          </a:xfrm>
          <a:custGeom>
            <a:avLst/>
            <a:gdLst>
              <a:gd name="T0" fmla="*/ 0 w 686"/>
              <a:gd name="T1" fmla="*/ 233 h 233"/>
              <a:gd name="T2" fmla="*/ 686 w 686"/>
              <a:gd name="T3" fmla="*/ 233 h 233"/>
              <a:gd name="T4" fmla="*/ 686 w 686"/>
              <a:gd name="T5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3">
                <a:moveTo>
                  <a:pt x="0" y="233"/>
                </a:moveTo>
                <a:lnTo>
                  <a:pt x="686" y="233"/>
                </a:lnTo>
                <a:lnTo>
                  <a:pt x="686" y="0"/>
                </a:lnTo>
              </a:path>
            </a:pathLst>
          </a:custGeom>
          <a:noFill/>
          <a:ln w="46038" cap="rnd">
            <a:solidFill>
              <a:schemeClr val="accent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811963" y="2762250"/>
            <a:ext cx="906462" cy="906463"/>
          </a:xfrm>
          <a:prstGeom prst="ellipse">
            <a:avLst/>
          </a:prstGeom>
          <a:noFill/>
          <a:ln w="46038" cap="rnd">
            <a:solidFill>
              <a:schemeClr val="accent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927600" y="4038600"/>
            <a:ext cx="1089025" cy="368300"/>
          </a:xfrm>
          <a:custGeom>
            <a:avLst/>
            <a:gdLst>
              <a:gd name="T0" fmla="*/ 0 w 686"/>
              <a:gd name="T1" fmla="*/ 0 h 232"/>
              <a:gd name="T2" fmla="*/ 686 w 686"/>
              <a:gd name="T3" fmla="*/ 0 h 232"/>
              <a:gd name="T4" fmla="*/ 686 w 686"/>
              <a:gd name="T5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2">
                <a:moveTo>
                  <a:pt x="0" y="0"/>
                </a:moveTo>
                <a:lnTo>
                  <a:pt x="686" y="0"/>
                </a:lnTo>
                <a:lnTo>
                  <a:pt x="686" y="232"/>
                </a:lnTo>
              </a:path>
            </a:pathLst>
          </a:custGeom>
          <a:noFill/>
          <a:ln w="46038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5559425" y="4406900"/>
            <a:ext cx="909637" cy="908050"/>
          </a:xfrm>
          <a:prstGeom prst="ellipse">
            <a:avLst/>
          </a:prstGeom>
          <a:noFill/>
          <a:ln w="46038" cap="rnd">
            <a:solidFill>
              <a:schemeClr val="accent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678238" y="3668713"/>
            <a:ext cx="1089025" cy="369888"/>
          </a:xfrm>
          <a:custGeom>
            <a:avLst/>
            <a:gdLst>
              <a:gd name="T0" fmla="*/ 0 w 686"/>
              <a:gd name="T1" fmla="*/ 233 h 233"/>
              <a:gd name="T2" fmla="*/ 686 w 686"/>
              <a:gd name="T3" fmla="*/ 233 h 233"/>
              <a:gd name="T4" fmla="*/ 686 w 686"/>
              <a:gd name="T5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3">
                <a:moveTo>
                  <a:pt x="0" y="233"/>
                </a:moveTo>
                <a:lnTo>
                  <a:pt x="686" y="233"/>
                </a:lnTo>
                <a:lnTo>
                  <a:pt x="686" y="0"/>
                </a:lnTo>
              </a:path>
            </a:pathLst>
          </a:custGeom>
          <a:noFill/>
          <a:ln w="4603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4314825" y="2762250"/>
            <a:ext cx="906462" cy="906463"/>
          </a:xfrm>
          <a:prstGeom prst="ellipse">
            <a:avLst/>
          </a:prstGeom>
          <a:noFill/>
          <a:ln w="46038" cap="rnd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430463" y="4038600"/>
            <a:ext cx="1089025" cy="368300"/>
          </a:xfrm>
          <a:custGeom>
            <a:avLst/>
            <a:gdLst>
              <a:gd name="T0" fmla="*/ 0 w 686"/>
              <a:gd name="T1" fmla="*/ 0 h 232"/>
              <a:gd name="T2" fmla="*/ 686 w 686"/>
              <a:gd name="T3" fmla="*/ 0 h 232"/>
              <a:gd name="T4" fmla="*/ 686 w 686"/>
              <a:gd name="T5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2">
                <a:moveTo>
                  <a:pt x="0" y="0"/>
                </a:moveTo>
                <a:lnTo>
                  <a:pt x="686" y="0"/>
                </a:lnTo>
                <a:lnTo>
                  <a:pt x="686" y="232"/>
                </a:lnTo>
              </a:path>
            </a:pathLst>
          </a:custGeom>
          <a:noFill/>
          <a:ln w="46038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3062288" y="4406900"/>
            <a:ext cx="909637" cy="908050"/>
          </a:xfrm>
          <a:prstGeom prst="ellipse">
            <a:avLst/>
          </a:prstGeom>
          <a:noFill/>
          <a:ln w="46038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1181100" y="3668713"/>
            <a:ext cx="1089025" cy="369888"/>
          </a:xfrm>
          <a:custGeom>
            <a:avLst/>
            <a:gdLst>
              <a:gd name="T0" fmla="*/ 0 w 686"/>
              <a:gd name="T1" fmla="*/ 233 h 233"/>
              <a:gd name="T2" fmla="*/ 686 w 686"/>
              <a:gd name="T3" fmla="*/ 233 h 233"/>
              <a:gd name="T4" fmla="*/ 686 w 686"/>
              <a:gd name="T5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6" h="233">
                <a:moveTo>
                  <a:pt x="0" y="233"/>
                </a:moveTo>
                <a:lnTo>
                  <a:pt x="686" y="233"/>
                </a:lnTo>
                <a:lnTo>
                  <a:pt x="686" y="0"/>
                </a:lnTo>
              </a:path>
            </a:pathLst>
          </a:custGeom>
          <a:noFill/>
          <a:ln w="46038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1817688" y="2762250"/>
            <a:ext cx="904875" cy="906463"/>
          </a:xfrm>
          <a:prstGeom prst="ellipse">
            <a:avLst/>
          </a:prstGeom>
          <a:noFill/>
          <a:ln w="46038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979488" y="3935413"/>
            <a:ext cx="201612" cy="201613"/>
          </a:xfrm>
          <a:prstGeom prst="ellipse">
            <a:avLst/>
          </a:prstGeom>
          <a:noFill/>
          <a:ln w="46038" cap="rnd">
            <a:solidFill>
              <a:schemeClr val="accent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332379" y="173513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INFODATA 07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8038567" y="547528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Open Sans" panose="020B0606030504020204" pitchFamily="34" charset="0"/>
              </a:rPr>
              <a:t>INFODATA 06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855086" y="1735138"/>
            <a:ext cx="9900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Open Sans" panose="020B0606030504020204" pitchFamily="34" charset="0"/>
              </a:rPr>
              <a:t>INFODATA 05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5"/>
              </a:solidFill>
              <a:effectLst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562067" y="547528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Open Sans" panose="020B0606030504020204" pitchFamily="34" charset="0"/>
              </a:rPr>
              <a:t>INFODATA 04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4"/>
              </a:solidFill>
              <a:effectLst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4377792" y="173513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Open Sans" panose="020B0606030504020204" pitchFamily="34" charset="0"/>
              </a:rPr>
              <a:t>INFODATA 03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85567" y="547528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INFODATA 02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899704" y="1735138"/>
            <a:ext cx="9900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Open Sans" panose="020B0606030504020204" pitchFamily="34" charset="0"/>
              </a:rPr>
              <a:t>INFODATA 01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4565650" y="2990850"/>
            <a:ext cx="400050" cy="449263"/>
          </a:xfrm>
          <a:custGeom>
            <a:avLst/>
            <a:gdLst>
              <a:gd name="T0" fmla="*/ 34 w 105"/>
              <a:gd name="T1" fmla="*/ 92 h 118"/>
              <a:gd name="T2" fmla="*/ 25 w 105"/>
              <a:gd name="T3" fmla="*/ 71 h 118"/>
              <a:gd name="T4" fmla="*/ 20 w 105"/>
              <a:gd name="T5" fmla="*/ 53 h 118"/>
              <a:gd name="T6" fmla="*/ 53 w 105"/>
              <a:gd name="T7" fmla="*/ 20 h 118"/>
              <a:gd name="T8" fmla="*/ 85 w 105"/>
              <a:gd name="T9" fmla="*/ 53 h 118"/>
              <a:gd name="T10" fmla="*/ 80 w 105"/>
              <a:gd name="T11" fmla="*/ 71 h 118"/>
              <a:gd name="T12" fmla="*/ 72 w 105"/>
              <a:gd name="T13" fmla="*/ 88 h 118"/>
              <a:gd name="T14" fmla="*/ 53 w 105"/>
              <a:gd name="T15" fmla="*/ 32 h 118"/>
              <a:gd name="T16" fmla="*/ 33 w 105"/>
              <a:gd name="T17" fmla="*/ 52 h 118"/>
              <a:gd name="T18" fmla="*/ 53 w 105"/>
              <a:gd name="T19" fmla="*/ 72 h 118"/>
              <a:gd name="T20" fmla="*/ 72 w 105"/>
              <a:gd name="T21" fmla="*/ 52 h 118"/>
              <a:gd name="T22" fmla="*/ 53 w 105"/>
              <a:gd name="T23" fmla="*/ 32 h 118"/>
              <a:gd name="T24" fmla="*/ 45 w 105"/>
              <a:gd name="T25" fmla="*/ 55 h 118"/>
              <a:gd name="T26" fmla="*/ 51 w 105"/>
              <a:gd name="T27" fmla="*/ 62 h 118"/>
              <a:gd name="T28" fmla="*/ 60 w 105"/>
              <a:gd name="T29" fmla="*/ 46 h 118"/>
              <a:gd name="T30" fmla="*/ 53 w 105"/>
              <a:gd name="T31" fmla="*/ 10 h 118"/>
              <a:gd name="T32" fmla="*/ 53 w 105"/>
              <a:gd name="T33" fmla="*/ 0 h 118"/>
              <a:gd name="T34" fmla="*/ 32 w 105"/>
              <a:gd name="T35" fmla="*/ 15 h 118"/>
              <a:gd name="T36" fmla="*/ 27 w 105"/>
              <a:gd name="T37" fmla="*/ 7 h 118"/>
              <a:gd name="T38" fmla="*/ 7 w 105"/>
              <a:gd name="T39" fmla="*/ 26 h 118"/>
              <a:gd name="T40" fmla="*/ 16 w 105"/>
              <a:gd name="T41" fmla="*/ 31 h 118"/>
              <a:gd name="T42" fmla="*/ 0 w 105"/>
              <a:gd name="T43" fmla="*/ 52 h 118"/>
              <a:gd name="T44" fmla="*/ 11 w 105"/>
              <a:gd name="T45" fmla="*/ 52 h 118"/>
              <a:gd name="T46" fmla="*/ 79 w 105"/>
              <a:gd name="T47" fmla="*/ 7 h 118"/>
              <a:gd name="T48" fmla="*/ 74 w 105"/>
              <a:gd name="T49" fmla="*/ 15 h 118"/>
              <a:gd name="T50" fmla="*/ 98 w 105"/>
              <a:gd name="T51" fmla="*/ 26 h 118"/>
              <a:gd name="T52" fmla="*/ 89 w 105"/>
              <a:gd name="T53" fmla="*/ 31 h 118"/>
              <a:gd name="T54" fmla="*/ 95 w 105"/>
              <a:gd name="T55" fmla="*/ 52 h 118"/>
              <a:gd name="T56" fmla="*/ 105 w 105"/>
              <a:gd name="T57" fmla="*/ 52 h 118"/>
              <a:gd name="T58" fmla="*/ 64 w 105"/>
              <a:gd name="T59" fmla="*/ 95 h 118"/>
              <a:gd name="T60" fmla="*/ 39 w 105"/>
              <a:gd name="T61" fmla="*/ 102 h 118"/>
              <a:gd name="T62" fmla="*/ 36 w 105"/>
              <a:gd name="T63" fmla="*/ 106 h 118"/>
              <a:gd name="T64" fmla="*/ 40 w 105"/>
              <a:gd name="T65" fmla="*/ 110 h 118"/>
              <a:gd name="T66" fmla="*/ 42 w 105"/>
              <a:gd name="T67" fmla="*/ 110 h 118"/>
              <a:gd name="T68" fmla="*/ 64 w 105"/>
              <a:gd name="T69" fmla="*/ 104 h 118"/>
              <a:gd name="T70" fmla="*/ 65 w 105"/>
              <a:gd name="T71" fmla="*/ 104 h 118"/>
              <a:gd name="T72" fmla="*/ 65 w 105"/>
              <a:gd name="T73" fmla="*/ 104 h 118"/>
              <a:gd name="T74" fmla="*/ 70 w 105"/>
              <a:gd name="T75" fmla="*/ 108 h 118"/>
              <a:gd name="T76" fmla="*/ 67 w 105"/>
              <a:gd name="T77" fmla="*/ 112 h 118"/>
              <a:gd name="T78" fmla="*/ 45 w 105"/>
              <a:gd name="T79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5" h="118">
                <a:moveTo>
                  <a:pt x="34" y="92"/>
                </a:moveTo>
                <a:cubicBezTo>
                  <a:pt x="34" y="87"/>
                  <a:pt x="32" y="81"/>
                  <a:pt x="25" y="71"/>
                </a:cubicBezTo>
                <a:cubicBezTo>
                  <a:pt x="22" y="65"/>
                  <a:pt x="20" y="59"/>
                  <a:pt x="20" y="53"/>
                </a:cubicBezTo>
                <a:cubicBezTo>
                  <a:pt x="20" y="35"/>
                  <a:pt x="35" y="20"/>
                  <a:pt x="53" y="20"/>
                </a:cubicBezTo>
                <a:cubicBezTo>
                  <a:pt x="71" y="20"/>
                  <a:pt x="85" y="35"/>
                  <a:pt x="85" y="53"/>
                </a:cubicBezTo>
                <a:cubicBezTo>
                  <a:pt x="85" y="59"/>
                  <a:pt x="84" y="65"/>
                  <a:pt x="80" y="71"/>
                </a:cubicBezTo>
                <a:cubicBezTo>
                  <a:pt x="75" y="79"/>
                  <a:pt x="72" y="84"/>
                  <a:pt x="72" y="88"/>
                </a:cubicBezTo>
                <a:moveTo>
                  <a:pt x="53" y="32"/>
                </a:moveTo>
                <a:cubicBezTo>
                  <a:pt x="42" y="32"/>
                  <a:pt x="33" y="41"/>
                  <a:pt x="33" y="52"/>
                </a:cubicBezTo>
                <a:cubicBezTo>
                  <a:pt x="33" y="63"/>
                  <a:pt x="42" y="72"/>
                  <a:pt x="53" y="72"/>
                </a:cubicBezTo>
                <a:cubicBezTo>
                  <a:pt x="64" y="72"/>
                  <a:pt x="72" y="63"/>
                  <a:pt x="72" y="52"/>
                </a:cubicBezTo>
                <a:cubicBezTo>
                  <a:pt x="72" y="41"/>
                  <a:pt x="64" y="32"/>
                  <a:pt x="53" y="32"/>
                </a:cubicBezTo>
                <a:close/>
                <a:moveTo>
                  <a:pt x="45" y="55"/>
                </a:moveTo>
                <a:cubicBezTo>
                  <a:pt x="51" y="62"/>
                  <a:pt x="51" y="62"/>
                  <a:pt x="51" y="62"/>
                </a:cubicBezTo>
                <a:cubicBezTo>
                  <a:pt x="60" y="46"/>
                  <a:pt x="60" y="46"/>
                  <a:pt x="60" y="46"/>
                </a:cubicBezTo>
                <a:moveTo>
                  <a:pt x="53" y="10"/>
                </a:moveTo>
                <a:cubicBezTo>
                  <a:pt x="53" y="0"/>
                  <a:pt x="53" y="0"/>
                  <a:pt x="53" y="0"/>
                </a:cubicBezTo>
                <a:moveTo>
                  <a:pt x="32" y="15"/>
                </a:moveTo>
                <a:cubicBezTo>
                  <a:pt x="27" y="7"/>
                  <a:pt x="27" y="7"/>
                  <a:pt x="27" y="7"/>
                </a:cubicBezTo>
                <a:moveTo>
                  <a:pt x="7" y="26"/>
                </a:moveTo>
                <a:cubicBezTo>
                  <a:pt x="16" y="31"/>
                  <a:pt x="16" y="31"/>
                  <a:pt x="16" y="31"/>
                </a:cubicBezTo>
                <a:moveTo>
                  <a:pt x="0" y="52"/>
                </a:moveTo>
                <a:cubicBezTo>
                  <a:pt x="11" y="52"/>
                  <a:pt x="11" y="52"/>
                  <a:pt x="11" y="52"/>
                </a:cubicBezTo>
                <a:moveTo>
                  <a:pt x="79" y="7"/>
                </a:moveTo>
                <a:cubicBezTo>
                  <a:pt x="74" y="15"/>
                  <a:pt x="74" y="15"/>
                  <a:pt x="74" y="15"/>
                </a:cubicBezTo>
                <a:moveTo>
                  <a:pt x="98" y="26"/>
                </a:moveTo>
                <a:cubicBezTo>
                  <a:pt x="89" y="31"/>
                  <a:pt x="89" y="31"/>
                  <a:pt x="89" y="31"/>
                </a:cubicBezTo>
                <a:moveTo>
                  <a:pt x="95" y="52"/>
                </a:moveTo>
                <a:cubicBezTo>
                  <a:pt x="105" y="52"/>
                  <a:pt x="105" y="52"/>
                  <a:pt x="105" y="52"/>
                </a:cubicBezTo>
                <a:moveTo>
                  <a:pt x="64" y="95"/>
                </a:moveTo>
                <a:cubicBezTo>
                  <a:pt x="64" y="95"/>
                  <a:pt x="39" y="102"/>
                  <a:pt x="39" y="102"/>
                </a:cubicBezTo>
                <a:cubicBezTo>
                  <a:pt x="37" y="102"/>
                  <a:pt x="36" y="104"/>
                  <a:pt x="36" y="106"/>
                </a:cubicBezTo>
                <a:cubicBezTo>
                  <a:pt x="36" y="108"/>
                  <a:pt x="38" y="110"/>
                  <a:pt x="40" y="110"/>
                </a:cubicBezTo>
                <a:cubicBezTo>
                  <a:pt x="41" y="110"/>
                  <a:pt x="42" y="110"/>
                  <a:pt x="42" y="110"/>
                </a:cubicBezTo>
                <a:cubicBezTo>
                  <a:pt x="64" y="104"/>
                  <a:pt x="64" y="104"/>
                  <a:pt x="6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8" y="104"/>
                  <a:pt x="70" y="105"/>
                  <a:pt x="70" y="108"/>
                </a:cubicBezTo>
                <a:cubicBezTo>
                  <a:pt x="70" y="110"/>
                  <a:pt x="69" y="111"/>
                  <a:pt x="67" y="112"/>
                </a:cubicBezTo>
                <a:cubicBezTo>
                  <a:pt x="45" y="118"/>
                  <a:pt x="45" y="118"/>
                  <a:pt x="45" y="118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Freeform 32"/>
          <p:cNvSpPr>
            <a:spLocks noEditPoints="1"/>
          </p:cNvSpPr>
          <p:nvPr/>
        </p:nvSpPr>
        <p:spPr bwMode="auto">
          <a:xfrm>
            <a:off x="5795963" y="4610100"/>
            <a:ext cx="441325" cy="460375"/>
          </a:xfrm>
          <a:custGeom>
            <a:avLst/>
            <a:gdLst>
              <a:gd name="T0" fmla="*/ 43 w 116"/>
              <a:gd name="T1" fmla="*/ 13 h 121"/>
              <a:gd name="T2" fmla="*/ 101 w 116"/>
              <a:gd name="T3" fmla="*/ 49 h 121"/>
              <a:gd name="T4" fmla="*/ 116 w 116"/>
              <a:gd name="T5" fmla="*/ 78 h 121"/>
              <a:gd name="T6" fmla="*/ 103 w 116"/>
              <a:gd name="T7" fmla="*/ 78 h 121"/>
              <a:gd name="T8" fmla="*/ 103 w 116"/>
              <a:gd name="T9" fmla="*/ 98 h 121"/>
              <a:gd name="T10" fmla="*/ 97 w 116"/>
              <a:gd name="T11" fmla="*/ 104 h 121"/>
              <a:gd name="T12" fmla="*/ 84 w 116"/>
              <a:gd name="T13" fmla="*/ 104 h 121"/>
              <a:gd name="T14" fmla="*/ 84 w 116"/>
              <a:gd name="T15" fmla="*/ 121 h 121"/>
              <a:gd name="T16" fmla="*/ 31 w 116"/>
              <a:gd name="T17" fmla="*/ 121 h 121"/>
              <a:gd name="T18" fmla="*/ 31 w 116"/>
              <a:gd name="T19" fmla="*/ 103 h 121"/>
              <a:gd name="T20" fmla="*/ 25 w 116"/>
              <a:gd name="T21" fmla="*/ 91 h 121"/>
              <a:gd name="T22" fmla="*/ 64 w 116"/>
              <a:gd name="T23" fmla="*/ 55 h 121"/>
              <a:gd name="T24" fmla="*/ 64 w 116"/>
              <a:gd name="T25" fmla="*/ 47 h 121"/>
              <a:gd name="T26" fmla="*/ 55 w 116"/>
              <a:gd name="T27" fmla="*/ 43 h 121"/>
              <a:gd name="T28" fmla="*/ 54 w 116"/>
              <a:gd name="T29" fmla="*/ 40 h 121"/>
              <a:gd name="T30" fmla="*/ 58 w 116"/>
              <a:gd name="T31" fmla="*/ 31 h 121"/>
              <a:gd name="T32" fmla="*/ 52 w 116"/>
              <a:gd name="T33" fmla="*/ 25 h 121"/>
              <a:gd name="T34" fmla="*/ 43 w 116"/>
              <a:gd name="T35" fmla="*/ 29 h 121"/>
              <a:gd name="T36" fmla="*/ 40 w 116"/>
              <a:gd name="T37" fmla="*/ 28 h 121"/>
              <a:gd name="T38" fmla="*/ 36 w 116"/>
              <a:gd name="T39" fmla="*/ 18 h 121"/>
              <a:gd name="T40" fmla="*/ 28 w 116"/>
              <a:gd name="T41" fmla="*/ 18 h 121"/>
              <a:gd name="T42" fmla="*/ 24 w 116"/>
              <a:gd name="T43" fmla="*/ 28 h 121"/>
              <a:gd name="T44" fmla="*/ 21 w 116"/>
              <a:gd name="T45" fmla="*/ 29 h 121"/>
              <a:gd name="T46" fmla="*/ 12 w 116"/>
              <a:gd name="T47" fmla="*/ 25 h 121"/>
              <a:gd name="T48" fmla="*/ 6 w 116"/>
              <a:gd name="T49" fmla="*/ 31 h 121"/>
              <a:gd name="T50" fmla="*/ 10 w 116"/>
              <a:gd name="T51" fmla="*/ 40 h 121"/>
              <a:gd name="T52" fmla="*/ 9 w 116"/>
              <a:gd name="T53" fmla="*/ 43 h 121"/>
              <a:gd name="T54" fmla="*/ 0 w 116"/>
              <a:gd name="T55" fmla="*/ 47 h 121"/>
              <a:gd name="T56" fmla="*/ 0 w 116"/>
              <a:gd name="T57" fmla="*/ 55 h 121"/>
              <a:gd name="T58" fmla="*/ 9 w 116"/>
              <a:gd name="T59" fmla="*/ 59 h 121"/>
              <a:gd name="T60" fmla="*/ 10 w 116"/>
              <a:gd name="T61" fmla="*/ 62 h 121"/>
              <a:gd name="T62" fmla="*/ 6 w 116"/>
              <a:gd name="T63" fmla="*/ 71 h 121"/>
              <a:gd name="T64" fmla="*/ 12 w 116"/>
              <a:gd name="T65" fmla="*/ 77 h 121"/>
              <a:gd name="T66" fmla="*/ 21 w 116"/>
              <a:gd name="T67" fmla="*/ 73 h 121"/>
              <a:gd name="T68" fmla="*/ 24 w 116"/>
              <a:gd name="T69" fmla="*/ 74 h 121"/>
              <a:gd name="T70" fmla="*/ 28 w 116"/>
              <a:gd name="T71" fmla="*/ 83 h 121"/>
              <a:gd name="T72" fmla="*/ 36 w 116"/>
              <a:gd name="T73" fmla="*/ 83 h 121"/>
              <a:gd name="T74" fmla="*/ 40 w 116"/>
              <a:gd name="T75" fmla="*/ 74 h 121"/>
              <a:gd name="T76" fmla="*/ 43 w 116"/>
              <a:gd name="T77" fmla="*/ 73 h 121"/>
              <a:gd name="T78" fmla="*/ 52 w 116"/>
              <a:gd name="T79" fmla="*/ 77 h 121"/>
              <a:gd name="T80" fmla="*/ 58 w 116"/>
              <a:gd name="T81" fmla="*/ 71 h 121"/>
              <a:gd name="T82" fmla="*/ 54 w 116"/>
              <a:gd name="T83" fmla="*/ 62 h 121"/>
              <a:gd name="T84" fmla="*/ 55 w 116"/>
              <a:gd name="T85" fmla="*/ 59 h 121"/>
              <a:gd name="T86" fmla="*/ 64 w 116"/>
              <a:gd name="T87" fmla="*/ 55 h 121"/>
              <a:gd name="T88" fmla="*/ 32 w 116"/>
              <a:gd name="T89" fmla="*/ 37 h 121"/>
              <a:gd name="T90" fmla="*/ 18 w 116"/>
              <a:gd name="T91" fmla="*/ 51 h 121"/>
              <a:gd name="T92" fmla="*/ 32 w 116"/>
              <a:gd name="T93" fmla="*/ 64 h 121"/>
              <a:gd name="T94" fmla="*/ 46 w 116"/>
              <a:gd name="T95" fmla="*/ 51 h 121"/>
              <a:gd name="T96" fmla="*/ 32 w 116"/>
              <a:gd name="T97" fmla="*/ 37 h 121"/>
              <a:gd name="T98" fmla="*/ 84 w 116"/>
              <a:gd name="T99" fmla="*/ 104 h 121"/>
              <a:gd name="T100" fmla="*/ 76 w 116"/>
              <a:gd name="T101" fmla="*/ 104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6" h="121">
                <a:moveTo>
                  <a:pt x="43" y="13"/>
                </a:moveTo>
                <a:cubicBezTo>
                  <a:pt x="107" y="0"/>
                  <a:pt x="101" y="49"/>
                  <a:pt x="101" y="49"/>
                </a:cubicBezTo>
                <a:cubicBezTo>
                  <a:pt x="116" y="78"/>
                  <a:pt x="116" y="78"/>
                  <a:pt x="116" y="78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03" y="101"/>
                  <a:pt x="101" y="104"/>
                  <a:pt x="97" y="104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84" y="121"/>
                  <a:pt x="84" y="121"/>
                  <a:pt x="84" y="121"/>
                </a:cubicBezTo>
                <a:moveTo>
                  <a:pt x="31" y="121"/>
                </a:moveTo>
                <a:cubicBezTo>
                  <a:pt x="31" y="103"/>
                  <a:pt x="31" y="103"/>
                  <a:pt x="31" y="103"/>
                </a:cubicBezTo>
                <a:cubicBezTo>
                  <a:pt x="25" y="91"/>
                  <a:pt x="25" y="91"/>
                  <a:pt x="25" y="91"/>
                </a:cubicBezTo>
                <a:moveTo>
                  <a:pt x="64" y="55"/>
                </a:moveTo>
                <a:cubicBezTo>
                  <a:pt x="64" y="47"/>
                  <a:pt x="64" y="47"/>
                  <a:pt x="64" y="47"/>
                </a:cubicBezTo>
                <a:cubicBezTo>
                  <a:pt x="55" y="43"/>
                  <a:pt x="55" y="43"/>
                  <a:pt x="55" y="43"/>
                </a:cubicBezTo>
                <a:cubicBezTo>
                  <a:pt x="55" y="42"/>
                  <a:pt x="54" y="41"/>
                  <a:pt x="54" y="40"/>
                </a:cubicBezTo>
                <a:cubicBezTo>
                  <a:pt x="58" y="31"/>
                  <a:pt x="58" y="31"/>
                  <a:pt x="58" y="31"/>
                </a:cubicBezTo>
                <a:cubicBezTo>
                  <a:pt x="52" y="25"/>
                  <a:pt x="52" y="25"/>
                  <a:pt x="52" y="25"/>
                </a:cubicBezTo>
                <a:cubicBezTo>
                  <a:pt x="43" y="29"/>
                  <a:pt x="43" y="29"/>
                  <a:pt x="43" y="29"/>
                </a:cubicBezTo>
                <a:cubicBezTo>
                  <a:pt x="42" y="28"/>
                  <a:pt x="41" y="28"/>
                  <a:pt x="40" y="28"/>
                </a:cubicBezTo>
                <a:cubicBezTo>
                  <a:pt x="36" y="18"/>
                  <a:pt x="36" y="18"/>
                  <a:pt x="36" y="18"/>
                </a:cubicBezTo>
                <a:cubicBezTo>
                  <a:pt x="28" y="18"/>
                  <a:pt x="28" y="18"/>
                  <a:pt x="28" y="18"/>
                </a:cubicBezTo>
                <a:cubicBezTo>
                  <a:pt x="24" y="28"/>
                  <a:pt x="24" y="28"/>
                  <a:pt x="24" y="28"/>
                </a:cubicBezTo>
                <a:cubicBezTo>
                  <a:pt x="23" y="28"/>
                  <a:pt x="22" y="28"/>
                  <a:pt x="21" y="29"/>
                </a:cubicBezTo>
                <a:cubicBezTo>
                  <a:pt x="12" y="25"/>
                  <a:pt x="12" y="25"/>
                  <a:pt x="12" y="25"/>
                </a:cubicBezTo>
                <a:cubicBezTo>
                  <a:pt x="6" y="31"/>
                  <a:pt x="6" y="31"/>
                  <a:pt x="6" y="31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1"/>
                  <a:pt x="9" y="42"/>
                  <a:pt x="9" y="43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55"/>
                  <a:pt x="0" y="55"/>
                  <a:pt x="0" y="55"/>
                </a:cubicBezTo>
                <a:cubicBezTo>
                  <a:pt x="9" y="59"/>
                  <a:pt x="9" y="59"/>
                  <a:pt x="9" y="59"/>
                </a:cubicBezTo>
                <a:cubicBezTo>
                  <a:pt x="9" y="60"/>
                  <a:pt x="10" y="61"/>
                  <a:pt x="10" y="62"/>
                </a:cubicBezTo>
                <a:cubicBezTo>
                  <a:pt x="6" y="71"/>
                  <a:pt x="6" y="71"/>
                  <a:pt x="6" y="71"/>
                </a:cubicBezTo>
                <a:cubicBezTo>
                  <a:pt x="12" y="77"/>
                  <a:pt x="12" y="77"/>
                  <a:pt x="12" y="77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3" y="74"/>
                  <a:pt x="24" y="74"/>
                </a:cubicBezTo>
                <a:cubicBezTo>
                  <a:pt x="28" y="83"/>
                  <a:pt x="28" y="83"/>
                  <a:pt x="28" y="83"/>
                </a:cubicBezTo>
                <a:cubicBezTo>
                  <a:pt x="36" y="83"/>
                  <a:pt x="36" y="83"/>
                  <a:pt x="36" y="83"/>
                </a:cubicBezTo>
                <a:cubicBezTo>
                  <a:pt x="40" y="74"/>
                  <a:pt x="40" y="74"/>
                  <a:pt x="40" y="74"/>
                </a:cubicBezTo>
                <a:cubicBezTo>
                  <a:pt x="41" y="74"/>
                  <a:pt x="42" y="73"/>
                  <a:pt x="43" y="73"/>
                </a:cubicBezTo>
                <a:cubicBezTo>
                  <a:pt x="52" y="77"/>
                  <a:pt x="52" y="77"/>
                  <a:pt x="52" y="77"/>
                </a:cubicBezTo>
                <a:cubicBezTo>
                  <a:pt x="58" y="71"/>
                  <a:pt x="58" y="71"/>
                  <a:pt x="58" y="71"/>
                </a:cubicBezTo>
                <a:cubicBezTo>
                  <a:pt x="54" y="62"/>
                  <a:pt x="54" y="62"/>
                  <a:pt x="54" y="62"/>
                </a:cubicBezTo>
                <a:cubicBezTo>
                  <a:pt x="54" y="61"/>
                  <a:pt x="55" y="60"/>
                  <a:pt x="55" y="59"/>
                </a:cubicBezTo>
                <a:lnTo>
                  <a:pt x="64" y="55"/>
                </a:lnTo>
                <a:close/>
                <a:moveTo>
                  <a:pt x="32" y="37"/>
                </a:moveTo>
                <a:cubicBezTo>
                  <a:pt x="24" y="37"/>
                  <a:pt x="18" y="43"/>
                  <a:pt x="18" y="51"/>
                </a:cubicBezTo>
                <a:cubicBezTo>
                  <a:pt x="18" y="58"/>
                  <a:pt x="24" y="64"/>
                  <a:pt x="32" y="64"/>
                </a:cubicBezTo>
                <a:cubicBezTo>
                  <a:pt x="40" y="64"/>
                  <a:pt x="46" y="58"/>
                  <a:pt x="46" y="51"/>
                </a:cubicBezTo>
                <a:cubicBezTo>
                  <a:pt x="46" y="43"/>
                  <a:pt x="40" y="37"/>
                  <a:pt x="32" y="37"/>
                </a:cubicBezTo>
                <a:close/>
                <a:moveTo>
                  <a:pt x="84" y="104"/>
                </a:moveTo>
                <a:cubicBezTo>
                  <a:pt x="76" y="104"/>
                  <a:pt x="76" y="104"/>
                  <a:pt x="76" y="104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33"/>
          <p:cNvSpPr>
            <a:spLocks noEditPoints="1"/>
          </p:cNvSpPr>
          <p:nvPr/>
        </p:nvSpPr>
        <p:spPr bwMode="auto">
          <a:xfrm>
            <a:off x="1976438" y="3073400"/>
            <a:ext cx="582612" cy="331788"/>
          </a:xfrm>
          <a:custGeom>
            <a:avLst/>
            <a:gdLst>
              <a:gd name="T0" fmla="*/ 36 w 153"/>
              <a:gd name="T1" fmla="*/ 71 h 87"/>
              <a:gd name="T2" fmla="*/ 36 w 153"/>
              <a:gd name="T3" fmla="*/ 64 h 87"/>
              <a:gd name="T4" fmla="*/ 45 w 153"/>
              <a:gd name="T5" fmla="*/ 56 h 87"/>
              <a:gd name="T6" fmla="*/ 50 w 153"/>
              <a:gd name="T7" fmla="*/ 60 h 87"/>
              <a:gd name="T8" fmla="*/ 43 w 153"/>
              <a:gd name="T9" fmla="*/ 70 h 87"/>
              <a:gd name="T10" fmla="*/ 93 w 153"/>
              <a:gd name="T11" fmla="*/ 63 h 87"/>
              <a:gd name="T12" fmla="*/ 112 w 153"/>
              <a:gd name="T13" fmla="*/ 71 h 87"/>
              <a:gd name="T14" fmla="*/ 113 w 153"/>
              <a:gd name="T15" fmla="*/ 63 h 87"/>
              <a:gd name="T16" fmla="*/ 94 w 153"/>
              <a:gd name="T17" fmla="*/ 77 h 87"/>
              <a:gd name="T18" fmla="*/ 102 w 153"/>
              <a:gd name="T19" fmla="*/ 77 h 87"/>
              <a:gd name="T20" fmla="*/ 104 w 153"/>
              <a:gd name="T21" fmla="*/ 71 h 87"/>
              <a:gd name="T22" fmla="*/ 84 w 153"/>
              <a:gd name="T23" fmla="*/ 83 h 87"/>
              <a:gd name="T24" fmla="*/ 92 w 153"/>
              <a:gd name="T25" fmla="*/ 83 h 87"/>
              <a:gd name="T26" fmla="*/ 94 w 153"/>
              <a:gd name="T27" fmla="*/ 77 h 87"/>
              <a:gd name="T28" fmla="*/ 72 w 153"/>
              <a:gd name="T29" fmla="*/ 85 h 87"/>
              <a:gd name="T30" fmla="*/ 82 w 153"/>
              <a:gd name="T31" fmla="*/ 84 h 87"/>
              <a:gd name="T32" fmla="*/ 49 w 153"/>
              <a:gd name="T33" fmla="*/ 77 h 87"/>
              <a:gd name="T34" fmla="*/ 59 w 153"/>
              <a:gd name="T35" fmla="*/ 59 h 87"/>
              <a:gd name="T36" fmla="*/ 53 w 153"/>
              <a:gd name="T37" fmla="*/ 59 h 87"/>
              <a:gd name="T38" fmla="*/ 42 w 153"/>
              <a:gd name="T39" fmla="*/ 78 h 87"/>
              <a:gd name="T40" fmla="*/ 49 w 153"/>
              <a:gd name="T41" fmla="*/ 77 h 87"/>
              <a:gd name="T42" fmla="*/ 67 w 153"/>
              <a:gd name="T43" fmla="*/ 71 h 87"/>
              <a:gd name="T44" fmla="*/ 63 w 153"/>
              <a:gd name="T45" fmla="*/ 63 h 87"/>
              <a:gd name="T46" fmla="*/ 51 w 153"/>
              <a:gd name="T47" fmla="*/ 75 h 87"/>
              <a:gd name="T48" fmla="*/ 55 w 153"/>
              <a:gd name="T49" fmla="*/ 83 h 87"/>
              <a:gd name="T50" fmla="*/ 71 w 153"/>
              <a:gd name="T51" fmla="*/ 80 h 87"/>
              <a:gd name="T52" fmla="*/ 72 w 153"/>
              <a:gd name="T53" fmla="*/ 72 h 87"/>
              <a:gd name="T54" fmla="*/ 65 w 153"/>
              <a:gd name="T55" fmla="*/ 73 h 87"/>
              <a:gd name="T56" fmla="*/ 60 w 153"/>
              <a:gd name="T57" fmla="*/ 85 h 87"/>
              <a:gd name="T58" fmla="*/ 67 w 153"/>
              <a:gd name="T59" fmla="*/ 85 h 87"/>
              <a:gd name="T60" fmla="*/ 131 w 153"/>
              <a:gd name="T61" fmla="*/ 1 h 87"/>
              <a:gd name="T62" fmla="*/ 127 w 153"/>
              <a:gd name="T63" fmla="*/ 52 h 87"/>
              <a:gd name="T64" fmla="*/ 153 w 153"/>
              <a:gd name="T65" fmla="*/ 41 h 87"/>
              <a:gd name="T66" fmla="*/ 83 w 153"/>
              <a:gd name="T67" fmla="*/ 23 h 87"/>
              <a:gd name="T68" fmla="*/ 75 w 153"/>
              <a:gd name="T69" fmla="*/ 23 h 87"/>
              <a:gd name="T70" fmla="*/ 53 w 153"/>
              <a:gd name="T71" fmla="*/ 34 h 87"/>
              <a:gd name="T72" fmla="*/ 73 w 153"/>
              <a:gd name="T73" fmla="*/ 39 h 87"/>
              <a:gd name="T74" fmla="*/ 113 w 153"/>
              <a:gd name="T75" fmla="*/ 63 h 87"/>
              <a:gd name="T76" fmla="*/ 119 w 153"/>
              <a:gd name="T77" fmla="*/ 54 h 87"/>
              <a:gd name="T78" fmla="*/ 113 w 153"/>
              <a:gd name="T79" fmla="*/ 63 h 87"/>
              <a:gd name="T80" fmla="*/ 39 w 153"/>
              <a:gd name="T81" fmla="*/ 62 h 87"/>
              <a:gd name="T82" fmla="*/ 22 w 153"/>
              <a:gd name="T83" fmla="*/ 57 h 87"/>
              <a:gd name="T84" fmla="*/ 32 w 153"/>
              <a:gd name="T85" fmla="*/ 0 h 87"/>
              <a:gd name="T86" fmla="*/ 37 w 153"/>
              <a:gd name="T87" fmla="*/ 63 h 87"/>
              <a:gd name="T88" fmla="*/ 51 w 153"/>
              <a:gd name="T89" fmla="*/ 2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3" h="87">
                <a:moveTo>
                  <a:pt x="40" y="72"/>
                </a:moveTo>
                <a:cubicBezTo>
                  <a:pt x="39" y="72"/>
                  <a:pt x="37" y="72"/>
                  <a:pt x="36" y="71"/>
                </a:cubicBezTo>
                <a:cubicBezTo>
                  <a:pt x="35" y="70"/>
                  <a:pt x="35" y="69"/>
                  <a:pt x="35" y="67"/>
                </a:cubicBezTo>
                <a:cubicBezTo>
                  <a:pt x="35" y="66"/>
                  <a:pt x="35" y="65"/>
                  <a:pt x="36" y="64"/>
                </a:cubicBezTo>
                <a:cubicBezTo>
                  <a:pt x="42" y="58"/>
                  <a:pt x="42" y="58"/>
                  <a:pt x="42" y="58"/>
                </a:cubicBezTo>
                <a:cubicBezTo>
                  <a:pt x="43" y="57"/>
                  <a:pt x="44" y="56"/>
                  <a:pt x="45" y="56"/>
                </a:cubicBezTo>
                <a:cubicBezTo>
                  <a:pt x="46" y="56"/>
                  <a:pt x="47" y="56"/>
                  <a:pt x="48" y="57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50" y="63"/>
                  <a:pt x="49" y="64"/>
                </a:cubicBezTo>
                <a:cubicBezTo>
                  <a:pt x="43" y="70"/>
                  <a:pt x="43" y="70"/>
                  <a:pt x="43" y="70"/>
                </a:cubicBezTo>
                <a:cubicBezTo>
                  <a:pt x="42" y="71"/>
                  <a:pt x="41" y="72"/>
                  <a:pt x="40" y="72"/>
                </a:cubicBezTo>
                <a:close/>
                <a:moveTo>
                  <a:pt x="93" y="63"/>
                </a:moveTo>
                <a:cubicBezTo>
                  <a:pt x="93" y="63"/>
                  <a:pt x="104" y="72"/>
                  <a:pt x="107" y="72"/>
                </a:cubicBezTo>
                <a:cubicBezTo>
                  <a:pt x="110" y="73"/>
                  <a:pt x="110" y="72"/>
                  <a:pt x="112" y="71"/>
                </a:cubicBezTo>
                <a:cubicBezTo>
                  <a:pt x="113" y="70"/>
                  <a:pt x="114" y="68"/>
                  <a:pt x="114" y="66"/>
                </a:cubicBezTo>
                <a:cubicBezTo>
                  <a:pt x="114" y="65"/>
                  <a:pt x="113" y="64"/>
                  <a:pt x="113" y="63"/>
                </a:cubicBezTo>
                <a:moveTo>
                  <a:pt x="84" y="69"/>
                </a:moveTo>
                <a:cubicBezTo>
                  <a:pt x="94" y="77"/>
                  <a:pt x="94" y="77"/>
                  <a:pt x="94" y="77"/>
                </a:cubicBezTo>
                <a:cubicBezTo>
                  <a:pt x="95" y="78"/>
                  <a:pt x="96" y="79"/>
                  <a:pt x="98" y="79"/>
                </a:cubicBezTo>
                <a:cubicBezTo>
                  <a:pt x="99" y="79"/>
                  <a:pt x="101" y="79"/>
                  <a:pt x="102" y="77"/>
                </a:cubicBezTo>
                <a:cubicBezTo>
                  <a:pt x="104" y="76"/>
                  <a:pt x="104" y="75"/>
                  <a:pt x="104" y="73"/>
                </a:cubicBezTo>
                <a:cubicBezTo>
                  <a:pt x="104" y="72"/>
                  <a:pt x="104" y="71"/>
                  <a:pt x="104" y="71"/>
                </a:cubicBezTo>
                <a:moveTo>
                  <a:pt x="79" y="79"/>
                </a:moveTo>
                <a:cubicBezTo>
                  <a:pt x="84" y="83"/>
                  <a:pt x="84" y="83"/>
                  <a:pt x="84" y="83"/>
                </a:cubicBezTo>
                <a:cubicBezTo>
                  <a:pt x="85" y="84"/>
                  <a:pt x="86" y="85"/>
                  <a:pt x="88" y="85"/>
                </a:cubicBezTo>
                <a:cubicBezTo>
                  <a:pt x="89" y="85"/>
                  <a:pt x="91" y="85"/>
                  <a:pt x="92" y="83"/>
                </a:cubicBezTo>
                <a:cubicBezTo>
                  <a:pt x="93" y="82"/>
                  <a:pt x="94" y="81"/>
                  <a:pt x="94" y="79"/>
                </a:cubicBezTo>
                <a:cubicBezTo>
                  <a:pt x="94" y="78"/>
                  <a:pt x="94" y="78"/>
                  <a:pt x="94" y="77"/>
                </a:cubicBezTo>
                <a:moveTo>
                  <a:pt x="68" y="83"/>
                </a:moveTo>
                <a:cubicBezTo>
                  <a:pt x="72" y="85"/>
                  <a:pt x="72" y="85"/>
                  <a:pt x="72" y="85"/>
                </a:cubicBezTo>
                <a:cubicBezTo>
                  <a:pt x="72" y="85"/>
                  <a:pt x="75" y="86"/>
                  <a:pt x="77" y="85"/>
                </a:cubicBezTo>
                <a:cubicBezTo>
                  <a:pt x="79" y="85"/>
                  <a:pt x="80" y="85"/>
                  <a:pt x="82" y="84"/>
                </a:cubicBezTo>
                <a:cubicBezTo>
                  <a:pt x="82" y="83"/>
                  <a:pt x="83" y="83"/>
                  <a:pt x="83" y="82"/>
                </a:cubicBezTo>
                <a:moveTo>
                  <a:pt x="49" y="77"/>
                </a:moveTo>
                <a:cubicBezTo>
                  <a:pt x="59" y="66"/>
                  <a:pt x="59" y="66"/>
                  <a:pt x="59" y="66"/>
                </a:cubicBezTo>
                <a:cubicBezTo>
                  <a:pt x="61" y="64"/>
                  <a:pt x="61" y="61"/>
                  <a:pt x="59" y="59"/>
                </a:cubicBezTo>
                <a:cubicBezTo>
                  <a:pt x="58" y="58"/>
                  <a:pt x="57" y="58"/>
                  <a:pt x="55" y="58"/>
                </a:cubicBezTo>
                <a:cubicBezTo>
                  <a:pt x="54" y="58"/>
                  <a:pt x="53" y="59"/>
                  <a:pt x="53" y="59"/>
                </a:cubicBezTo>
                <a:cubicBezTo>
                  <a:pt x="42" y="71"/>
                  <a:pt x="42" y="71"/>
                  <a:pt x="42" y="71"/>
                </a:cubicBezTo>
                <a:cubicBezTo>
                  <a:pt x="40" y="73"/>
                  <a:pt x="41" y="76"/>
                  <a:pt x="42" y="78"/>
                </a:cubicBezTo>
                <a:cubicBezTo>
                  <a:pt x="43" y="78"/>
                  <a:pt x="45" y="79"/>
                  <a:pt x="46" y="79"/>
                </a:cubicBezTo>
                <a:cubicBezTo>
                  <a:pt x="47" y="79"/>
                  <a:pt x="48" y="78"/>
                  <a:pt x="49" y="77"/>
                </a:cubicBezTo>
                <a:close/>
                <a:moveTo>
                  <a:pt x="58" y="81"/>
                </a:moveTo>
                <a:cubicBezTo>
                  <a:pt x="67" y="71"/>
                  <a:pt x="67" y="71"/>
                  <a:pt x="67" y="71"/>
                </a:cubicBezTo>
                <a:cubicBezTo>
                  <a:pt x="69" y="69"/>
                  <a:pt x="69" y="66"/>
                  <a:pt x="67" y="64"/>
                </a:cubicBezTo>
                <a:cubicBezTo>
                  <a:pt x="66" y="63"/>
                  <a:pt x="64" y="63"/>
                  <a:pt x="63" y="63"/>
                </a:cubicBezTo>
                <a:cubicBezTo>
                  <a:pt x="62" y="63"/>
                  <a:pt x="61" y="64"/>
                  <a:pt x="60" y="64"/>
                </a:cubicBezTo>
                <a:cubicBezTo>
                  <a:pt x="51" y="75"/>
                  <a:pt x="51" y="75"/>
                  <a:pt x="51" y="75"/>
                </a:cubicBezTo>
                <a:cubicBezTo>
                  <a:pt x="49" y="77"/>
                  <a:pt x="49" y="80"/>
                  <a:pt x="51" y="82"/>
                </a:cubicBezTo>
                <a:cubicBezTo>
                  <a:pt x="52" y="83"/>
                  <a:pt x="53" y="83"/>
                  <a:pt x="55" y="83"/>
                </a:cubicBezTo>
                <a:cubicBezTo>
                  <a:pt x="56" y="83"/>
                  <a:pt x="57" y="82"/>
                  <a:pt x="58" y="81"/>
                </a:cubicBezTo>
                <a:close/>
                <a:moveTo>
                  <a:pt x="71" y="80"/>
                </a:moveTo>
                <a:cubicBezTo>
                  <a:pt x="72" y="79"/>
                  <a:pt x="72" y="79"/>
                  <a:pt x="72" y="79"/>
                </a:cubicBezTo>
                <a:cubicBezTo>
                  <a:pt x="74" y="77"/>
                  <a:pt x="74" y="74"/>
                  <a:pt x="72" y="72"/>
                </a:cubicBezTo>
                <a:cubicBezTo>
                  <a:pt x="71" y="71"/>
                  <a:pt x="69" y="71"/>
                  <a:pt x="68" y="71"/>
                </a:cubicBezTo>
                <a:cubicBezTo>
                  <a:pt x="67" y="71"/>
                  <a:pt x="66" y="72"/>
                  <a:pt x="65" y="73"/>
                </a:cubicBezTo>
                <a:cubicBezTo>
                  <a:pt x="60" y="79"/>
                  <a:pt x="60" y="79"/>
                  <a:pt x="60" y="79"/>
                </a:cubicBezTo>
                <a:cubicBezTo>
                  <a:pt x="58" y="81"/>
                  <a:pt x="58" y="84"/>
                  <a:pt x="60" y="85"/>
                </a:cubicBezTo>
                <a:cubicBezTo>
                  <a:pt x="61" y="86"/>
                  <a:pt x="62" y="87"/>
                  <a:pt x="64" y="86"/>
                </a:cubicBezTo>
                <a:cubicBezTo>
                  <a:pt x="65" y="86"/>
                  <a:pt x="66" y="86"/>
                  <a:pt x="67" y="85"/>
                </a:cubicBezTo>
                <a:lnTo>
                  <a:pt x="71" y="80"/>
                </a:lnTo>
                <a:close/>
                <a:moveTo>
                  <a:pt x="131" y="1"/>
                </a:moveTo>
                <a:cubicBezTo>
                  <a:pt x="122" y="6"/>
                  <a:pt x="108" y="13"/>
                  <a:pt x="105" y="15"/>
                </a:cubicBezTo>
                <a:cubicBezTo>
                  <a:pt x="107" y="18"/>
                  <a:pt x="116" y="33"/>
                  <a:pt x="127" y="52"/>
                </a:cubicBezTo>
                <a:cubicBezTo>
                  <a:pt x="129" y="54"/>
                  <a:pt x="129" y="54"/>
                  <a:pt x="129" y="54"/>
                </a:cubicBezTo>
                <a:cubicBezTo>
                  <a:pt x="153" y="41"/>
                  <a:pt x="153" y="41"/>
                  <a:pt x="153" y="41"/>
                </a:cubicBezTo>
                <a:moveTo>
                  <a:pt x="109" y="20"/>
                </a:moveTo>
                <a:cubicBezTo>
                  <a:pt x="96" y="15"/>
                  <a:pt x="90" y="23"/>
                  <a:pt x="83" y="23"/>
                </a:cubicBezTo>
                <a:cubicBezTo>
                  <a:pt x="80" y="23"/>
                  <a:pt x="77" y="23"/>
                  <a:pt x="76" y="23"/>
                </a:cubicBezTo>
                <a:cubicBezTo>
                  <a:pt x="76" y="23"/>
                  <a:pt x="76" y="23"/>
                  <a:pt x="75" y="23"/>
                </a:cubicBezTo>
                <a:cubicBezTo>
                  <a:pt x="75" y="23"/>
                  <a:pt x="74" y="23"/>
                  <a:pt x="73" y="23"/>
                </a:cubicBezTo>
                <a:cubicBezTo>
                  <a:pt x="53" y="34"/>
                  <a:pt x="53" y="34"/>
                  <a:pt x="53" y="34"/>
                </a:cubicBezTo>
                <a:cubicBezTo>
                  <a:pt x="43" y="39"/>
                  <a:pt x="53" y="46"/>
                  <a:pt x="56" y="45"/>
                </a:cubicBezTo>
                <a:cubicBezTo>
                  <a:pt x="59" y="45"/>
                  <a:pt x="67" y="41"/>
                  <a:pt x="73" y="39"/>
                </a:cubicBezTo>
                <a:cubicBezTo>
                  <a:pt x="76" y="38"/>
                  <a:pt x="80" y="38"/>
                  <a:pt x="83" y="40"/>
                </a:cubicBezTo>
                <a:cubicBezTo>
                  <a:pt x="92" y="47"/>
                  <a:pt x="111" y="61"/>
                  <a:pt x="113" y="63"/>
                </a:cubicBezTo>
                <a:moveTo>
                  <a:pt x="126" y="50"/>
                </a:moveTo>
                <a:cubicBezTo>
                  <a:pt x="124" y="51"/>
                  <a:pt x="120" y="53"/>
                  <a:pt x="119" y="54"/>
                </a:cubicBezTo>
                <a:cubicBezTo>
                  <a:pt x="119" y="55"/>
                  <a:pt x="118" y="56"/>
                  <a:pt x="117" y="57"/>
                </a:cubicBezTo>
                <a:cubicBezTo>
                  <a:pt x="116" y="59"/>
                  <a:pt x="114" y="62"/>
                  <a:pt x="113" y="63"/>
                </a:cubicBezTo>
                <a:moveTo>
                  <a:pt x="39" y="62"/>
                </a:moveTo>
                <a:cubicBezTo>
                  <a:pt x="39" y="62"/>
                  <a:pt x="39" y="62"/>
                  <a:pt x="39" y="62"/>
                </a:cubicBezTo>
                <a:moveTo>
                  <a:pt x="0" y="39"/>
                </a:moveTo>
                <a:cubicBezTo>
                  <a:pt x="22" y="57"/>
                  <a:pt x="22" y="57"/>
                  <a:pt x="22" y="57"/>
                </a:cubicBezTo>
                <a:cubicBezTo>
                  <a:pt x="53" y="18"/>
                  <a:pt x="53" y="18"/>
                  <a:pt x="53" y="18"/>
                </a:cubicBezTo>
                <a:cubicBezTo>
                  <a:pt x="32" y="0"/>
                  <a:pt x="32" y="0"/>
                  <a:pt x="32" y="0"/>
                </a:cubicBezTo>
                <a:moveTo>
                  <a:pt x="25" y="55"/>
                </a:moveTo>
                <a:cubicBezTo>
                  <a:pt x="31" y="59"/>
                  <a:pt x="37" y="63"/>
                  <a:pt x="37" y="63"/>
                </a:cubicBezTo>
                <a:moveTo>
                  <a:pt x="66" y="27"/>
                </a:moveTo>
                <a:cubicBezTo>
                  <a:pt x="63" y="26"/>
                  <a:pt x="57" y="23"/>
                  <a:pt x="51" y="2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34"/>
          <p:cNvSpPr>
            <a:spLocks noEditPoints="1"/>
          </p:cNvSpPr>
          <p:nvPr/>
        </p:nvSpPr>
        <p:spPr bwMode="auto">
          <a:xfrm>
            <a:off x="3294063" y="4681538"/>
            <a:ext cx="446087" cy="358775"/>
          </a:xfrm>
          <a:custGeom>
            <a:avLst/>
            <a:gdLst>
              <a:gd name="T0" fmla="*/ 117 w 117"/>
              <a:gd name="T1" fmla="*/ 94 h 94"/>
              <a:gd name="T2" fmla="*/ 0 w 117"/>
              <a:gd name="T3" fmla="*/ 94 h 94"/>
              <a:gd name="T4" fmla="*/ 28 w 117"/>
              <a:gd name="T5" fmla="*/ 69 h 94"/>
              <a:gd name="T6" fmla="*/ 12 w 117"/>
              <a:gd name="T7" fmla="*/ 69 h 94"/>
              <a:gd name="T8" fmla="*/ 12 w 117"/>
              <a:gd name="T9" fmla="*/ 94 h 94"/>
              <a:gd name="T10" fmla="*/ 28 w 117"/>
              <a:gd name="T11" fmla="*/ 94 h 94"/>
              <a:gd name="T12" fmla="*/ 28 w 117"/>
              <a:gd name="T13" fmla="*/ 69 h 94"/>
              <a:gd name="T14" fmla="*/ 54 w 117"/>
              <a:gd name="T15" fmla="*/ 44 h 94"/>
              <a:gd name="T16" fmla="*/ 38 w 117"/>
              <a:gd name="T17" fmla="*/ 44 h 94"/>
              <a:gd name="T18" fmla="*/ 38 w 117"/>
              <a:gd name="T19" fmla="*/ 94 h 94"/>
              <a:gd name="T20" fmla="*/ 54 w 117"/>
              <a:gd name="T21" fmla="*/ 94 h 94"/>
              <a:gd name="T22" fmla="*/ 54 w 117"/>
              <a:gd name="T23" fmla="*/ 44 h 94"/>
              <a:gd name="T24" fmla="*/ 79 w 117"/>
              <a:gd name="T25" fmla="*/ 54 h 94"/>
              <a:gd name="T26" fmla="*/ 63 w 117"/>
              <a:gd name="T27" fmla="*/ 54 h 94"/>
              <a:gd name="T28" fmla="*/ 63 w 117"/>
              <a:gd name="T29" fmla="*/ 94 h 94"/>
              <a:gd name="T30" fmla="*/ 79 w 117"/>
              <a:gd name="T31" fmla="*/ 94 h 94"/>
              <a:gd name="T32" fmla="*/ 79 w 117"/>
              <a:gd name="T33" fmla="*/ 54 h 94"/>
              <a:gd name="T34" fmla="*/ 104 w 117"/>
              <a:gd name="T35" fmla="*/ 29 h 94"/>
              <a:gd name="T36" fmla="*/ 88 w 117"/>
              <a:gd name="T37" fmla="*/ 29 h 94"/>
              <a:gd name="T38" fmla="*/ 88 w 117"/>
              <a:gd name="T39" fmla="*/ 94 h 94"/>
              <a:gd name="T40" fmla="*/ 104 w 117"/>
              <a:gd name="T41" fmla="*/ 94 h 94"/>
              <a:gd name="T42" fmla="*/ 104 w 117"/>
              <a:gd name="T43" fmla="*/ 29 h 94"/>
              <a:gd name="T44" fmla="*/ 20 w 117"/>
              <a:gd name="T45" fmla="*/ 41 h 94"/>
              <a:gd name="T46" fmla="*/ 16 w 117"/>
              <a:gd name="T47" fmla="*/ 45 h 94"/>
              <a:gd name="T48" fmla="*/ 20 w 117"/>
              <a:gd name="T49" fmla="*/ 50 h 94"/>
              <a:gd name="T50" fmla="*/ 25 w 117"/>
              <a:gd name="T51" fmla="*/ 45 h 94"/>
              <a:gd name="T52" fmla="*/ 20 w 117"/>
              <a:gd name="T53" fmla="*/ 41 h 94"/>
              <a:gd name="T54" fmla="*/ 46 w 117"/>
              <a:gd name="T55" fmla="*/ 17 h 94"/>
              <a:gd name="T56" fmla="*/ 41 w 117"/>
              <a:gd name="T57" fmla="*/ 21 h 94"/>
              <a:gd name="T58" fmla="*/ 46 w 117"/>
              <a:gd name="T59" fmla="*/ 26 h 94"/>
              <a:gd name="T60" fmla="*/ 50 w 117"/>
              <a:gd name="T61" fmla="*/ 21 h 94"/>
              <a:gd name="T62" fmla="*/ 46 w 117"/>
              <a:gd name="T63" fmla="*/ 17 h 94"/>
              <a:gd name="T64" fmla="*/ 71 w 117"/>
              <a:gd name="T65" fmla="*/ 29 h 94"/>
              <a:gd name="T66" fmla="*/ 66 w 117"/>
              <a:gd name="T67" fmla="*/ 33 h 94"/>
              <a:gd name="T68" fmla="*/ 71 w 117"/>
              <a:gd name="T69" fmla="*/ 38 h 94"/>
              <a:gd name="T70" fmla="*/ 76 w 117"/>
              <a:gd name="T71" fmla="*/ 33 h 94"/>
              <a:gd name="T72" fmla="*/ 71 w 117"/>
              <a:gd name="T73" fmla="*/ 29 h 94"/>
              <a:gd name="T74" fmla="*/ 96 w 117"/>
              <a:gd name="T75" fmla="*/ 0 h 94"/>
              <a:gd name="T76" fmla="*/ 92 w 117"/>
              <a:gd name="T77" fmla="*/ 5 h 94"/>
              <a:gd name="T78" fmla="*/ 96 w 117"/>
              <a:gd name="T79" fmla="*/ 9 h 94"/>
              <a:gd name="T80" fmla="*/ 101 w 117"/>
              <a:gd name="T81" fmla="*/ 5 h 94"/>
              <a:gd name="T82" fmla="*/ 96 w 117"/>
              <a:gd name="T83" fmla="*/ 0 h 94"/>
              <a:gd name="T84" fmla="*/ 74 w 117"/>
              <a:gd name="T85" fmla="*/ 30 h 94"/>
              <a:gd name="T86" fmla="*/ 93 w 117"/>
              <a:gd name="T87" fmla="*/ 8 h 94"/>
              <a:gd name="T88" fmla="*/ 50 w 117"/>
              <a:gd name="T89" fmla="*/ 23 h 94"/>
              <a:gd name="T90" fmla="*/ 67 w 117"/>
              <a:gd name="T91" fmla="*/ 31 h 94"/>
              <a:gd name="T92" fmla="*/ 42 w 117"/>
              <a:gd name="T93" fmla="*/ 24 h 94"/>
              <a:gd name="T94" fmla="*/ 24 w 117"/>
              <a:gd name="T95" fmla="*/ 4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7" h="94">
                <a:moveTo>
                  <a:pt x="117" y="94"/>
                </a:moveTo>
                <a:cubicBezTo>
                  <a:pt x="0" y="94"/>
                  <a:pt x="0" y="94"/>
                  <a:pt x="0" y="94"/>
                </a:cubicBezTo>
                <a:moveTo>
                  <a:pt x="28" y="69"/>
                </a:moveTo>
                <a:cubicBezTo>
                  <a:pt x="12" y="69"/>
                  <a:pt x="12" y="69"/>
                  <a:pt x="12" y="69"/>
                </a:cubicBezTo>
                <a:cubicBezTo>
                  <a:pt x="12" y="94"/>
                  <a:pt x="12" y="94"/>
                  <a:pt x="12" y="94"/>
                </a:cubicBezTo>
                <a:cubicBezTo>
                  <a:pt x="28" y="94"/>
                  <a:pt x="28" y="94"/>
                  <a:pt x="28" y="94"/>
                </a:cubicBezTo>
                <a:lnTo>
                  <a:pt x="28" y="69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38" y="94"/>
                  <a:pt x="38" y="94"/>
                  <a:pt x="38" y="94"/>
                </a:cubicBezTo>
                <a:cubicBezTo>
                  <a:pt x="54" y="94"/>
                  <a:pt x="54" y="94"/>
                  <a:pt x="54" y="94"/>
                </a:cubicBezTo>
                <a:lnTo>
                  <a:pt x="54" y="44"/>
                </a:lnTo>
                <a:close/>
                <a:moveTo>
                  <a:pt x="79" y="54"/>
                </a:moveTo>
                <a:cubicBezTo>
                  <a:pt x="63" y="54"/>
                  <a:pt x="63" y="54"/>
                  <a:pt x="63" y="54"/>
                </a:cubicBezTo>
                <a:cubicBezTo>
                  <a:pt x="63" y="94"/>
                  <a:pt x="63" y="94"/>
                  <a:pt x="63" y="94"/>
                </a:cubicBezTo>
                <a:cubicBezTo>
                  <a:pt x="79" y="94"/>
                  <a:pt x="79" y="94"/>
                  <a:pt x="79" y="94"/>
                </a:cubicBezTo>
                <a:lnTo>
                  <a:pt x="79" y="54"/>
                </a:lnTo>
                <a:close/>
                <a:moveTo>
                  <a:pt x="104" y="29"/>
                </a:moveTo>
                <a:cubicBezTo>
                  <a:pt x="88" y="29"/>
                  <a:pt x="88" y="29"/>
                  <a:pt x="88" y="29"/>
                </a:cubicBezTo>
                <a:cubicBezTo>
                  <a:pt x="88" y="94"/>
                  <a:pt x="88" y="94"/>
                  <a:pt x="88" y="94"/>
                </a:cubicBezTo>
                <a:cubicBezTo>
                  <a:pt x="104" y="94"/>
                  <a:pt x="104" y="94"/>
                  <a:pt x="104" y="94"/>
                </a:cubicBezTo>
                <a:lnTo>
                  <a:pt x="104" y="29"/>
                </a:lnTo>
                <a:close/>
                <a:moveTo>
                  <a:pt x="20" y="41"/>
                </a:moveTo>
                <a:cubicBezTo>
                  <a:pt x="18" y="41"/>
                  <a:pt x="16" y="43"/>
                  <a:pt x="16" y="45"/>
                </a:cubicBezTo>
                <a:cubicBezTo>
                  <a:pt x="16" y="48"/>
                  <a:pt x="18" y="50"/>
                  <a:pt x="20" y="50"/>
                </a:cubicBezTo>
                <a:cubicBezTo>
                  <a:pt x="23" y="50"/>
                  <a:pt x="25" y="48"/>
                  <a:pt x="25" y="45"/>
                </a:cubicBezTo>
                <a:cubicBezTo>
                  <a:pt x="25" y="43"/>
                  <a:pt x="23" y="41"/>
                  <a:pt x="20" y="41"/>
                </a:cubicBezTo>
                <a:close/>
                <a:moveTo>
                  <a:pt x="46" y="17"/>
                </a:moveTo>
                <a:cubicBezTo>
                  <a:pt x="43" y="17"/>
                  <a:pt x="41" y="19"/>
                  <a:pt x="41" y="21"/>
                </a:cubicBezTo>
                <a:cubicBezTo>
                  <a:pt x="41" y="24"/>
                  <a:pt x="43" y="26"/>
                  <a:pt x="46" y="26"/>
                </a:cubicBezTo>
                <a:cubicBezTo>
                  <a:pt x="48" y="26"/>
                  <a:pt x="50" y="24"/>
                  <a:pt x="50" y="21"/>
                </a:cubicBezTo>
                <a:cubicBezTo>
                  <a:pt x="50" y="19"/>
                  <a:pt x="48" y="17"/>
                  <a:pt x="46" y="17"/>
                </a:cubicBezTo>
                <a:close/>
                <a:moveTo>
                  <a:pt x="71" y="29"/>
                </a:moveTo>
                <a:cubicBezTo>
                  <a:pt x="68" y="29"/>
                  <a:pt x="66" y="31"/>
                  <a:pt x="66" y="33"/>
                </a:cubicBezTo>
                <a:cubicBezTo>
                  <a:pt x="66" y="36"/>
                  <a:pt x="68" y="38"/>
                  <a:pt x="71" y="38"/>
                </a:cubicBezTo>
                <a:cubicBezTo>
                  <a:pt x="74" y="38"/>
                  <a:pt x="76" y="36"/>
                  <a:pt x="76" y="33"/>
                </a:cubicBezTo>
                <a:cubicBezTo>
                  <a:pt x="76" y="31"/>
                  <a:pt x="74" y="29"/>
                  <a:pt x="71" y="29"/>
                </a:cubicBezTo>
                <a:close/>
                <a:moveTo>
                  <a:pt x="96" y="0"/>
                </a:moveTo>
                <a:cubicBezTo>
                  <a:pt x="94" y="0"/>
                  <a:pt x="92" y="2"/>
                  <a:pt x="92" y="5"/>
                </a:cubicBezTo>
                <a:cubicBezTo>
                  <a:pt x="92" y="7"/>
                  <a:pt x="94" y="9"/>
                  <a:pt x="96" y="9"/>
                </a:cubicBezTo>
                <a:cubicBezTo>
                  <a:pt x="99" y="9"/>
                  <a:pt x="101" y="7"/>
                  <a:pt x="101" y="5"/>
                </a:cubicBezTo>
                <a:cubicBezTo>
                  <a:pt x="101" y="2"/>
                  <a:pt x="99" y="0"/>
                  <a:pt x="96" y="0"/>
                </a:cubicBezTo>
                <a:close/>
                <a:moveTo>
                  <a:pt x="74" y="30"/>
                </a:moveTo>
                <a:cubicBezTo>
                  <a:pt x="93" y="8"/>
                  <a:pt x="93" y="8"/>
                  <a:pt x="93" y="8"/>
                </a:cubicBezTo>
                <a:moveTo>
                  <a:pt x="50" y="23"/>
                </a:moveTo>
                <a:cubicBezTo>
                  <a:pt x="67" y="31"/>
                  <a:pt x="67" y="31"/>
                  <a:pt x="67" y="31"/>
                </a:cubicBezTo>
                <a:moveTo>
                  <a:pt x="42" y="24"/>
                </a:moveTo>
                <a:cubicBezTo>
                  <a:pt x="24" y="42"/>
                  <a:pt x="24" y="42"/>
                  <a:pt x="24" y="42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35"/>
          <p:cNvSpPr>
            <a:spLocks noEditPoints="1"/>
          </p:cNvSpPr>
          <p:nvPr/>
        </p:nvSpPr>
        <p:spPr bwMode="auto">
          <a:xfrm>
            <a:off x="7094538" y="3013075"/>
            <a:ext cx="341312" cy="403225"/>
          </a:xfrm>
          <a:custGeom>
            <a:avLst/>
            <a:gdLst>
              <a:gd name="T0" fmla="*/ 215 w 215"/>
              <a:gd name="T1" fmla="*/ 103 h 254"/>
              <a:gd name="T2" fmla="*/ 215 w 215"/>
              <a:gd name="T3" fmla="*/ 254 h 254"/>
              <a:gd name="T4" fmla="*/ 0 w 215"/>
              <a:gd name="T5" fmla="*/ 254 h 254"/>
              <a:gd name="T6" fmla="*/ 0 w 215"/>
              <a:gd name="T7" fmla="*/ 103 h 254"/>
              <a:gd name="T8" fmla="*/ 215 w 215"/>
              <a:gd name="T9" fmla="*/ 254 h 254"/>
              <a:gd name="T10" fmla="*/ 108 w 215"/>
              <a:gd name="T11" fmla="*/ 180 h 254"/>
              <a:gd name="T12" fmla="*/ 0 w 215"/>
              <a:gd name="T13" fmla="*/ 254 h 254"/>
              <a:gd name="T14" fmla="*/ 215 w 215"/>
              <a:gd name="T15" fmla="*/ 103 h 254"/>
              <a:gd name="T16" fmla="*/ 144 w 215"/>
              <a:gd name="T17" fmla="*/ 180 h 254"/>
              <a:gd name="T18" fmla="*/ 0 w 215"/>
              <a:gd name="T19" fmla="*/ 103 h 254"/>
              <a:gd name="T20" fmla="*/ 72 w 215"/>
              <a:gd name="T21" fmla="*/ 180 h 254"/>
              <a:gd name="T22" fmla="*/ 189 w 215"/>
              <a:gd name="T23" fmla="*/ 98 h 254"/>
              <a:gd name="T24" fmla="*/ 189 w 215"/>
              <a:gd name="T25" fmla="*/ 46 h 254"/>
              <a:gd name="T26" fmla="*/ 141 w 215"/>
              <a:gd name="T27" fmla="*/ 0 h 254"/>
              <a:gd name="T28" fmla="*/ 26 w 215"/>
              <a:gd name="T29" fmla="*/ 0 h 254"/>
              <a:gd name="T30" fmla="*/ 26 w 215"/>
              <a:gd name="T31" fmla="*/ 98 h 254"/>
              <a:gd name="T32" fmla="*/ 189 w 215"/>
              <a:gd name="T33" fmla="*/ 46 h 254"/>
              <a:gd name="T34" fmla="*/ 141 w 215"/>
              <a:gd name="T35" fmla="*/ 0 h 254"/>
              <a:gd name="T36" fmla="*/ 141 w 215"/>
              <a:gd name="T37" fmla="*/ 46 h 254"/>
              <a:gd name="T38" fmla="*/ 189 w 215"/>
              <a:gd name="T39" fmla="*/ 46 h 254"/>
              <a:gd name="T40" fmla="*/ 72 w 215"/>
              <a:gd name="T41" fmla="*/ 74 h 254"/>
              <a:gd name="T42" fmla="*/ 48 w 215"/>
              <a:gd name="T43" fmla="*/ 74 h 254"/>
              <a:gd name="T44" fmla="*/ 160 w 215"/>
              <a:gd name="T45" fmla="*/ 74 h 254"/>
              <a:gd name="T46" fmla="*/ 93 w 215"/>
              <a:gd name="T47" fmla="*/ 74 h 254"/>
              <a:gd name="T48" fmla="*/ 48 w 215"/>
              <a:gd name="T49" fmla="*/ 98 h 254"/>
              <a:gd name="T50" fmla="*/ 110 w 215"/>
              <a:gd name="T51" fmla="*/ 98 h 254"/>
              <a:gd name="T52" fmla="*/ 160 w 215"/>
              <a:gd name="T53" fmla="*/ 98 h 254"/>
              <a:gd name="T54" fmla="*/ 136 w 215"/>
              <a:gd name="T55" fmla="*/ 98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5" h="254">
                <a:moveTo>
                  <a:pt x="215" y="103"/>
                </a:moveTo>
                <a:lnTo>
                  <a:pt x="215" y="254"/>
                </a:lnTo>
                <a:lnTo>
                  <a:pt x="0" y="254"/>
                </a:lnTo>
                <a:lnTo>
                  <a:pt x="0" y="103"/>
                </a:lnTo>
                <a:moveTo>
                  <a:pt x="215" y="254"/>
                </a:moveTo>
                <a:lnTo>
                  <a:pt x="108" y="180"/>
                </a:lnTo>
                <a:lnTo>
                  <a:pt x="0" y="254"/>
                </a:lnTo>
                <a:moveTo>
                  <a:pt x="215" y="103"/>
                </a:moveTo>
                <a:lnTo>
                  <a:pt x="144" y="180"/>
                </a:lnTo>
                <a:moveTo>
                  <a:pt x="0" y="103"/>
                </a:moveTo>
                <a:lnTo>
                  <a:pt x="72" y="180"/>
                </a:lnTo>
                <a:moveTo>
                  <a:pt x="189" y="98"/>
                </a:moveTo>
                <a:lnTo>
                  <a:pt x="189" y="46"/>
                </a:lnTo>
                <a:moveTo>
                  <a:pt x="141" y="0"/>
                </a:moveTo>
                <a:lnTo>
                  <a:pt x="26" y="0"/>
                </a:lnTo>
                <a:lnTo>
                  <a:pt x="26" y="98"/>
                </a:lnTo>
                <a:moveTo>
                  <a:pt x="189" y="46"/>
                </a:moveTo>
                <a:lnTo>
                  <a:pt x="141" y="0"/>
                </a:lnTo>
                <a:lnTo>
                  <a:pt x="141" y="46"/>
                </a:lnTo>
                <a:lnTo>
                  <a:pt x="189" y="46"/>
                </a:lnTo>
                <a:moveTo>
                  <a:pt x="72" y="74"/>
                </a:moveTo>
                <a:lnTo>
                  <a:pt x="48" y="74"/>
                </a:lnTo>
                <a:moveTo>
                  <a:pt x="160" y="74"/>
                </a:moveTo>
                <a:lnTo>
                  <a:pt x="93" y="74"/>
                </a:lnTo>
                <a:moveTo>
                  <a:pt x="48" y="98"/>
                </a:moveTo>
                <a:lnTo>
                  <a:pt x="110" y="98"/>
                </a:lnTo>
                <a:moveTo>
                  <a:pt x="160" y="98"/>
                </a:moveTo>
                <a:lnTo>
                  <a:pt x="136" y="98"/>
                </a:ln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36"/>
          <p:cNvSpPr>
            <a:spLocks noEditPoints="1"/>
          </p:cNvSpPr>
          <p:nvPr/>
        </p:nvSpPr>
        <p:spPr bwMode="auto">
          <a:xfrm>
            <a:off x="9575800" y="3021013"/>
            <a:ext cx="385762" cy="384175"/>
          </a:xfrm>
          <a:custGeom>
            <a:avLst/>
            <a:gdLst>
              <a:gd name="T0" fmla="*/ 87 w 101"/>
              <a:gd name="T1" fmla="*/ 27 h 101"/>
              <a:gd name="T2" fmla="*/ 94 w 101"/>
              <a:gd name="T3" fmla="*/ 54 h 101"/>
              <a:gd name="T4" fmla="*/ 47 w 101"/>
              <a:gd name="T5" fmla="*/ 101 h 101"/>
              <a:gd name="T6" fmla="*/ 0 w 101"/>
              <a:gd name="T7" fmla="*/ 54 h 101"/>
              <a:gd name="T8" fmla="*/ 47 w 101"/>
              <a:gd name="T9" fmla="*/ 6 h 101"/>
              <a:gd name="T10" fmla="*/ 73 w 101"/>
              <a:gd name="T11" fmla="*/ 14 h 101"/>
              <a:gd name="T12" fmla="*/ 65 w 101"/>
              <a:gd name="T13" fmla="*/ 23 h 101"/>
              <a:gd name="T14" fmla="*/ 47 w 101"/>
              <a:gd name="T15" fmla="*/ 18 h 101"/>
              <a:gd name="T16" fmla="*/ 12 w 101"/>
              <a:gd name="T17" fmla="*/ 54 h 101"/>
              <a:gd name="T18" fmla="*/ 47 w 101"/>
              <a:gd name="T19" fmla="*/ 89 h 101"/>
              <a:gd name="T20" fmla="*/ 83 w 101"/>
              <a:gd name="T21" fmla="*/ 54 h 101"/>
              <a:gd name="T22" fmla="*/ 78 w 101"/>
              <a:gd name="T23" fmla="*/ 35 h 101"/>
              <a:gd name="T24" fmla="*/ 56 w 101"/>
              <a:gd name="T25" fmla="*/ 32 h 101"/>
              <a:gd name="T26" fmla="*/ 47 w 101"/>
              <a:gd name="T27" fmla="*/ 30 h 101"/>
              <a:gd name="T28" fmla="*/ 24 w 101"/>
              <a:gd name="T29" fmla="*/ 54 h 101"/>
              <a:gd name="T30" fmla="*/ 47 w 101"/>
              <a:gd name="T31" fmla="*/ 77 h 101"/>
              <a:gd name="T32" fmla="*/ 70 w 101"/>
              <a:gd name="T33" fmla="*/ 54 h 101"/>
              <a:gd name="T34" fmla="*/ 68 w 101"/>
              <a:gd name="T35" fmla="*/ 43 h 101"/>
              <a:gd name="T36" fmla="*/ 47 w 101"/>
              <a:gd name="T37" fmla="*/ 54 h 101"/>
              <a:gd name="T38" fmla="*/ 98 w 101"/>
              <a:gd name="T39" fmla="*/ 2 h 101"/>
              <a:gd name="T40" fmla="*/ 86 w 101"/>
              <a:gd name="T41" fmla="*/ 0 h 101"/>
              <a:gd name="T42" fmla="*/ 86 w 101"/>
              <a:gd name="T43" fmla="*/ 15 h 101"/>
              <a:gd name="T44" fmla="*/ 101 w 101"/>
              <a:gd name="T45" fmla="*/ 15 h 101"/>
              <a:gd name="T46" fmla="*/ 8 w 101"/>
              <a:gd name="T47" fmla="*/ 101 h 101"/>
              <a:gd name="T48" fmla="*/ 17 w 101"/>
              <a:gd name="T49" fmla="*/ 90 h 101"/>
              <a:gd name="T50" fmla="*/ 77 w 101"/>
              <a:gd name="T51" fmla="*/ 90 h 101"/>
              <a:gd name="T52" fmla="*/ 87 w 101"/>
              <a:gd name="T53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1" h="101">
                <a:moveTo>
                  <a:pt x="87" y="27"/>
                </a:moveTo>
                <a:cubicBezTo>
                  <a:pt x="92" y="35"/>
                  <a:pt x="94" y="44"/>
                  <a:pt x="94" y="54"/>
                </a:cubicBezTo>
                <a:cubicBezTo>
                  <a:pt x="94" y="80"/>
                  <a:pt x="73" y="101"/>
                  <a:pt x="47" y="101"/>
                </a:cubicBezTo>
                <a:cubicBezTo>
                  <a:pt x="21" y="101"/>
                  <a:pt x="0" y="80"/>
                  <a:pt x="0" y="54"/>
                </a:cubicBezTo>
                <a:cubicBezTo>
                  <a:pt x="0" y="27"/>
                  <a:pt x="21" y="6"/>
                  <a:pt x="47" y="6"/>
                </a:cubicBezTo>
                <a:cubicBezTo>
                  <a:pt x="57" y="6"/>
                  <a:pt x="66" y="9"/>
                  <a:pt x="73" y="14"/>
                </a:cubicBezTo>
                <a:moveTo>
                  <a:pt x="65" y="23"/>
                </a:moveTo>
                <a:cubicBezTo>
                  <a:pt x="60" y="20"/>
                  <a:pt x="54" y="18"/>
                  <a:pt x="47" y="18"/>
                </a:cubicBezTo>
                <a:cubicBezTo>
                  <a:pt x="28" y="18"/>
                  <a:pt x="12" y="34"/>
                  <a:pt x="12" y="54"/>
                </a:cubicBezTo>
                <a:cubicBezTo>
                  <a:pt x="12" y="73"/>
                  <a:pt x="28" y="89"/>
                  <a:pt x="47" y="89"/>
                </a:cubicBezTo>
                <a:cubicBezTo>
                  <a:pt x="67" y="89"/>
                  <a:pt x="83" y="73"/>
                  <a:pt x="83" y="54"/>
                </a:cubicBezTo>
                <a:cubicBezTo>
                  <a:pt x="83" y="47"/>
                  <a:pt x="81" y="41"/>
                  <a:pt x="78" y="35"/>
                </a:cubicBezTo>
                <a:moveTo>
                  <a:pt x="56" y="32"/>
                </a:moveTo>
                <a:cubicBezTo>
                  <a:pt x="53" y="31"/>
                  <a:pt x="50" y="30"/>
                  <a:pt x="47" y="30"/>
                </a:cubicBezTo>
                <a:cubicBezTo>
                  <a:pt x="34" y="30"/>
                  <a:pt x="24" y="41"/>
                  <a:pt x="24" y="54"/>
                </a:cubicBezTo>
                <a:cubicBezTo>
                  <a:pt x="24" y="66"/>
                  <a:pt x="34" y="77"/>
                  <a:pt x="47" y="77"/>
                </a:cubicBezTo>
                <a:cubicBezTo>
                  <a:pt x="60" y="77"/>
                  <a:pt x="70" y="66"/>
                  <a:pt x="70" y="54"/>
                </a:cubicBezTo>
                <a:cubicBezTo>
                  <a:pt x="70" y="50"/>
                  <a:pt x="70" y="46"/>
                  <a:pt x="68" y="43"/>
                </a:cubicBezTo>
                <a:moveTo>
                  <a:pt x="47" y="54"/>
                </a:moveTo>
                <a:cubicBezTo>
                  <a:pt x="98" y="2"/>
                  <a:pt x="98" y="2"/>
                  <a:pt x="98" y="2"/>
                </a:cubicBezTo>
                <a:moveTo>
                  <a:pt x="86" y="0"/>
                </a:moveTo>
                <a:cubicBezTo>
                  <a:pt x="86" y="15"/>
                  <a:pt x="86" y="15"/>
                  <a:pt x="86" y="15"/>
                </a:cubicBezTo>
                <a:cubicBezTo>
                  <a:pt x="101" y="15"/>
                  <a:pt x="101" y="15"/>
                  <a:pt x="101" y="15"/>
                </a:cubicBezTo>
                <a:moveTo>
                  <a:pt x="8" y="101"/>
                </a:moveTo>
                <a:cubicBezTo>
                  <a:pt x="17" y="90"/>
                  <a:pt x="17" y="90"/>
                  <a:pt x="17" y="90"/>
                </a:cubicBezTo>
                <a:moveTo>
                  <a:pt x="77" y="90"/>
                </a:moveTo>
                <a:cubicBezTo>
                  <a:pt x="87" y="101"/>
                  <a:pt x="87" y="101"/>
                  <a:pt x="87" y="101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37"/>
          <p:cNvSpPr>
            <a:spLocks noEditPoints="1"/>
          </p:cNvSpPr>
          <p:nvPr/>
        </p:nvSpPr>
        <p:spPr bwMode="auto">
          <a:xfrm>
            <a:off x="8301038" y="4673600"/>
            <a:ext cx="422275" cy="369888"/>
          </a:xfrm>
          <a:custGeom>
            <a:avLst/>
            <a:gdLst>
              <a:gd name="T0" fmla="*/ 18 w 111"/>
              <a:gd name="T1" fmla="*/ 53 h 97"/>
              <a:gd name="T2" fmla="*/ 12 w 111"/>
              <a:gd name="T3" fmla="*/ 43 h 97"/>
              <a:gd name="T4" fmla="*/ 13 w 111"/>
              <a:gd name="T5" fmla="*/ 37 h 97"/>
              <a:gd name="T6" fmla="*/ 14 w 111"/>
              <a:gd name="T7" fmla="*/ 36 h 97"/>
              <a:gd name="T8" fmla="*/ 21 w 111"/>
              <a:gd name="T9" fmla="*/ 37 h 97"/>
              <a:gd name="T10" fmla="*/ 36 w 111"/>
              <a:gd name="T11" fmla="*/ 62 h 97"/>
              <a:gd name="T12" fmla="*/ 36 w 111"/>
              <a:gd name="T13" fmla="*/ 82 h 97"/>
              <a:gd name="T14" fmla="*/ 18 w 111"/>
              <a:gd name="T15" fmla="*/ 82 h 97"/>
              <a:gd name="T16" fmla="*/ 18 w 111"/>
              <a:gd name="T17" fmla="*/ 75 h 97"/>
              <a:gd name="T18" fmla="*/ 0 w 111"/>
              <a:gd name="T19" fmla="*/ 55 h 97"/>
              <a:gd name="T20" fmla="*/ 0 w 111"/>
              <a:gd name="T21" fmla="*/ 17 h 97"/>
              <a:gd name="T22" fmla="*/ 5 w 111"/>
              <a:gd name="T23" fmla="*/ 12 h 97"/>
              <a:gd name="T24" fmla="*/ 5 w 111"/>
              <a:gd name="T25" fmla="*/ 12 h 97"/>
              <a:gd name="T26" fmla="*/ 9 w 111"/>
              <a:gd name="T27" fmla="*/ 17 h 97"/>
              <a:gd name="T28" fmla="*/ 9 w 111"/>
              <a:gd name="T29" fmla="*/ 32 h 97"/>
              <a:gd name="T30" fmla="*/ 41 w 111"/>
              <a:gd name="T31" fmla="*/ 97 h 97"/>
              <a:gd name="T32" fmla="*/ 41 w 111"/>
              <a:gd name="T33" fmla="*/ 82 h 97"/>
              <a:gd name="T34" fmla="*/ 13 w 111"/>
              <a:gd name="T35" fmla="*/ 82 h 97"/>
              <a:gd name="T36" fmla="*/ 13 w 111"/>
              <a:gd name="T37" fmla="*/ 97 h 97"/>
              <a:gd name="T38" fmla="*/ 93 w 111"/>
              <a:gd name="T39" fmla="*/ 53 h 97"/>
              <a:gd name="T40" fmla="*/ 99 w 111"/>
              <a:gd name="T41" fmla="*/ 43 h 97"/>
              <a:gd name="T42" fmla="*/ 98 w 111"/>
              <a:gd name="T43" fmla="*/ 37 h 97"/>
              <a:gd name="T44" fmla="*/ 97 w 111"/>
              <a:gd name="T45" fmla="*/ 36 h 97"/>
              <a:gd name="T46" fmla="*/ 91 w 111"/>
              <a:gd name="T47" fmla="*/ 37 h 97"/>
              <a:gd name="T48" fmla="*/ 75 w 111"/>
              <a:gd name="T49" fmla="*/ 62 h 97"/>
              <a:gd name="T50" fmla="*/ 75 w 111"/>
              <a:gd name="T51" fmla="*/ 82 h 97"/>
              <a:gd name="T52" fmla="*/ 93 w 111"/>
              <a:gd name="T53" fmla="*/ 82 h 97"/>
              <a:gd name="T54" fmla="*/ 93 w 111"/>
              <a:gd name="T55" fmla="*/ 75 h 97"/>
              <a:gd name="T56" fmla="*/ 111 w 111"/>
              <a:gd name="T57" fmla="*/ 55 h 97"/>
              <a:gd name="T58" fmla="*/ 111 w 111"/>
              <a:gd name="T59" fmla="*/ 17 h 97"/>
              <a:gd name="T60" fmla="*/ 107 w 111"/>
              <a:gd name="T61" fmla="*/ 12 h 97"/>
              <a:gd name="T62" fmla="*/ 107 w 111"/>
              <a:gd name="T63" fmla="*/ 12 h 97"/>
              <a:gd name="T64" fmla="*/ 102 w 111"/>
              <a:gd name="T65" fmla="*/ 17 h 97"/>
              <a:gd name="T66" fmla="*/ 102 w 111"/>
              <a:gd name="T67" fmla="*/ 32 h 97"/>
              <a:gd name="T68" fmla="*/ 98 w 111"/>
              <a:gd name="T69" fmla="*/ 97 h 97"/>
              <a:gd name="T70" fmla="*/ 98 w 111"/>
              <a:gd name="T71" fmla="*/ 82 h 97"/>
              <a:gd name="T72" fmla="*/ 70 w 111"/>
              <a:gd name="T73" fmla="*/ 82 h 97"/>
              <a:gd name="T74" fmla="*/ 70 w 111"/>
              <a:gd name="T75" fmla="*/ 97 h 97"/>
              <a:gd name="T76" fmla="*/ 56 w 111"/>
              <a:gd name="T77" fmla="*/ 0 h 97"/>
              <a:gd name="T78" fmla="*/ 30 w 111"/>
              <a:gd name="T79" fmla="*/ 26 h 97"/>
              <a:gd name="T80" fmla="*/ 56 w 111"/>
              <a:gd name="T81" fmla="*/ 51 h 97"/>
              <a:gd name="T82" fmla="*/ 81 w 111"/>
              <a:gd name="T83" fmla="*/ 26 h 97"/>
              <a:gd name="T84" fmla="*/ 56 w 111"/>
              <a:gd name="T85" fmla="*/ 0 h 97"/>
              <a:gd name="T86" fmla="*/ 49 w 111"/>
              <a:gd name="T87" fmla="*/ 34 h 97"/>
              <a:gd name="T88" fmla="*/ 56 w 111"/>
              <a:gd name="T89" fmla="*/ 38 h 97"/>
              <a:gd name="T90" fmla="*/ 62 w 111"/>
              <a:gd name="T91" fmla="*/ 32 h 97"/>
              <a:gd name="T92" fmla="*/ 56 w 111"/>
              <a:gd name="T93" fmla="*/ 26 h 97"/>
              <a:gd name="T94" fmla="*/ 49 w 111"/>
              <a:gd name="T95" fmla="*/ 19 h 97"/>
              <a:gd name="T96" fmla="*/ 56 w 111"/>
              <a:gd name="T97" fmla="*/ 13 h 97"/>
              <a:gd name="T98" fmla="*/ 62 w 111"/>
              <a:gd name="T99" fmla="*/ 17 h 97"/>
              <a:gd name="T100" fmla="*/ 56 w 111"/>
              <a:gd name="T101" fmla="*/ 13 h 97"/>
              <a:gd name="T102" fmla="*/ 56 w 111"/>
              <a:gd name="T103" fmla="*/ 10 h 97"/>
              <a:gd name="T104" fmla="*/ 56 w 111"/>
              <a:gd name="T105" fmla="*/ 42 h 97"/>
              <a:gd name="T106" fmla="*/ 56 w 111"/>
              <a:gd name="T107" fmla="*/ 3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1" h="97">
                <a:moveTo>
                  <a:pt x="18" y="53"/>
                </a:moveTo>
                <a:cubicBezTo>
                  <a:pt x="12" y="43"/>
                  <a:pt x="12" y="43"/>
                  <a:pt x="12" y="43"/>
                </a:cubicBezTo>
                <a:cubicBezTo>
                  <a:pt x="10" y="41"/>
                  <a:pt x="11" y="38"/>
                  <a:pt x="13" y="37"/>
                </a:cubicBezTo>
                <a:cubicBezTo>
                  <a:pt x="14" y="36"/>
                  <a:pt x="14" y="36"/>
                  <a:pt x="14" y="36"/>
                </a:cubicBezTo>
                <a:cubicBezTo>
                  <a:pt x="16" y="34"/>
                  <a:pt x="19" y="35"/>
                  <a:pt x="21" y="37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82"/>
                  <a:pt x="36" y="82"/>
                  <a:pt x="36" y="82"/>
                </a:cubicBezTo>
                <a:cubicBezTo>
                  <a:pt x="18" y="82"/>
                  <a:pt x="18" y="82"/>
                  <a:pt x="18" y="82"/>
                </a:cubicBezTo>
                <a:cubicBezTo>
                  <a:pt x="18" y="75"/>
                  <a:pt x="18" y="75"/>
                  <a:pt x="18" y="75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4"/>
                  <a:pt x="2" y="12"/>
                  <a:pt x="5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7" y="12"/>
                  <a:pt x="9" y="14"/>
                  <a:pt x="9" y="17"/>
                </a:cubicBezTo>
                <a:cubicBezTo>
                  <a:pt x="9" y="32"/>
                  <a:pt x="9" y="32"/>
                  <a:pt x="9" y="32"/>
                </a:cubicBezTo>
                <a:moveTo>
                  <a:pt x="41" y="97"/>
                </a:moveTo>
                <a:cubicBezTo>
                  <a:pt x="41" y="82"/>
                  <a:pt x="41" y="82"/>
                  <a:pt x="41" y="82"/>
                </a:cubicBezTo>
                <a:cubicBezTo>
                  <a:pt x="13" y="82"/>
                  <a:pt x="13" y="82"/>
                  <a:pt x="13" y="82"/>
                </a:cubicBezTo>
                <a:cubicBezTo>
                  <a:pt x="13" y="97"/>
                  <a:pt x="13" y="97"/>
                  <a:pt x="13" y="97"/>
                </a:cubicBezTo>
                <a:moveTo>
                  <a:pt x="93" y="53"/>
                </a:moveTo>
                <a:cubicBezTo>
                  <a:pt x="99" y="43"/>
                  <a:pt x="99" y="43"/>
                  <a:pt x="99" y="43"/>
                </a:cubicBezTo>
                <a:cubicBezTo>
                  <a:pt x="101" y="41"/>
                  <a:pt x="100" y="38"/>
                  <a:pt x="98" y="37"/>
                </a:cubicBezTo>
                <a:cubicBezTo>
                  <a:pt x="97" y="36"/>
                  <a:pt x="97" y="36"/>
                  <a:pt x="97" y="36"/>
                </a:cubicBezTo>
                <a:cubicBezTo>
                  <a:pt x="95" y="34"/>
                  <a:pt x="92" y="35"/>
                  <a:pt x="91" y="37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82"/>
                  <a:pt x="75" y="82"/>
                  <a:pt x="75" y="82"/>
                </a:cubicBezTo>
                <a:cubicBezTo>
                  <a:pt x="93" y="82"/>
                  <a:pt x="93" y="82"/>
                  <a:pt x="93" y="82"/>
                </a:cubicBezTo>
                <a:cubicBezTo>
                  <a:pt x="93" y="75"/>
                  <a:pt x="93" y="75"/>
                  <a:pt x="93" y="75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111" y="17"/>
                  <a:pt x="111" y="17"/>
                  <a:pt x="111" y="17"/>
                </a:cubicBezTo>
                <a:cubicBezTo>
                  <a:pt x="111" y="14"/>
                  <a:pt x="109" y="12"/>
                  <a:pt x="107" y="12"/>
                </a:cubicBezTo>
                <a:cubicBezTo>
                  <a:pt x="107" y="12"/>
                  <a:pt x="107" y="12"/>
                  <a:pt x="107" y="12"/>
                </a:cubicBezTo>
                <a:cubicBezTo>
                  <a:pt x="104" y="12"/>
                  <a:pt x="102" y="14"/>
                  <a:pt x="102" y="17"/>
                </a:cubicBezTo>
                <a:cubicBezTo>
                  <a:pt x="102" y="32"/>
                  <a:pt x="102" y="32"/>
                  <a:pt x="102" y="32"/>
                </a:cubicBezTo>
                <a:moveTo>
                  <a:pt x="98" y="97"/>
                </a:moveTo>
                <a:cubicBezTo>
                  <a:pt x="98" y="82"/>
                  <a:pt x="98" y="82"/>
                  <a:pt x="98" y="82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97"/>
                  <a:pt x="70" y="97"/>
                  <a:pt x="70" y="97"/>
                </a:cubicBezTo>
                <a:moveTo>
                  <a:pt x="56" y="0"/>
                </a:moveTo>
                <a:cubicBezTo>
                  <a:pt x="42" y="0"/>
                  <a:pt x="30" y="12"/>
                  <a:pt x="30" y="26"/>
                </a:cubicBezTo>
                <a:cubicBezTo>
                  <a:pt x="30" y="39"/>
                  <a:pt x="42" y="51"/>
                  <a:pt x="56" y="51"/>
                </a:cubicBezTo>
                <a:cubicBezTo>
                  <a:pt x="69" y="51"/>
                  <a:pt x="81" y="39"/>
                  <a:pt x="81" y="26"/>
                </a:cubicBezTo>
                <a:cubicBezTo>
                  <a:pt x="81" y="12"/>
                  <a:pt x="69" y="0"/>
                  <a:pt x="56" y="0"/>
                </a:cubicBezTo>
                <a:close/>
                <a:moveTo>
                  <a:pt x="49" y="34"/>
                </a:moveTo>
                <a:cubicBezTo>
                  <a:pt x="50" y="36"/>
                  <a:pt x="52" y="38"/>
                  <a:pt x="56" y="38"/>
                </a:cubicBezTo>
                <a:cubicBezTo>
                  <a:pt x="59" y="38"/>
                  <a:pt x="62" y="35"/>
                  <a:pt x="62" y="32"/>
                </a:cubicBezTo>
                <a:cubicBezTo>
                  <a:pt x="62" y="28"/>
                  <a:pt x="60" y="26"/>
                  <a:pt x="56" y="26"/>
                </a:cubicBezTo>
                <a:cubicBezTo>
                  <a:pt x="52" y="25"/>
                  <a:pt x="49" y="23"/>
                  <a:pt x="49" y="19"/>
                </a:cubicBezTo>
                <a:cubicBezTo>
                  <a:pt x="49" y="16"/>
                  <a:pt x="52" y="13"/>
                  <a:pt x="56" y="13"/>
                </a:cubicBezTo>
                <a:cubicBezTo>
                  <a:pt x="59" y="13"/>
                  <a:pt x="61" y="15"/>
                  <a:pt x="62" y="17"/>
                </a:cubicBezTo>
                <a:moveTo>
                  <a:pt x="56" y="13"/>
                </a:moveTo>
                <a:cubicBezTo>
                  <a:pt x="56" y="10"/>
                  <a:pt x="56" y="10"/>
                  <a:pt x="56" y="10"/>
                </a:cubicBezTo>
                <a:moveTo>
                  <a:pt x="56" y="42"/>
                </a:moveTo>
                <a:cubicBezTo>
                  <a:pt x="56" y="38"/>
                  <a:pt x="56" y="38"/>
                  <a:pt x="56" y="38"/>
                </a:cubicBezTo>
              </a:path>
            </a:pathLst>
          </a:custGeom>
          <a:noFill/>
          <a:ln w="15875" cap="rnd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3887863" y="396875"/>
            <a:ext cx="441627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9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</a:rPr>
              <a:t>TIMELINE INFOGRAPHIC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08302" y="5640138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5296008" y="5640138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2" name="TextBox 41"/>
          <p:cNvSpPr txBox="1"/>
          <p:nvPr/>
        </p:nvSpPr>
        <p:spPr>
          <a:xfrm>
            <a:off x="7783714" y="5640138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1624961" y="1908580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4105943" y="1908580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6600372" y="1908580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9054460" y="1908580"/>
            <a:ext cx="1542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Lorem ipsum dolor sit amet, consectetur adipiscing elit, sed do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15320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1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grpId="0" nodeType="withEffect">
                                      <p:stCondLst>
                                        <p:cond delay="14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8" fill="hold" grpId="0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8" fill="hold" grpId="0" nodeType="withEffect">
                                      <p:stCondLst>
                                        <p:cond delay="21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1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2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5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16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1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4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3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40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43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4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4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4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5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5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56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59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0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2" presetClass="entr" presetSubtype="1" fill="hold" grpId="0" nodeType="withEffect" p14:presetBounceEnd="67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163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164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11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grpId="0" nodeType="withEffect">
                                      <p:stCondLst>
                                        <p:cond delay="14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8" fill="hold" grpId="0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8" fill="hold" grpId="0" nodeType="withEffect">
                                      <p:stCondLst>
                                        <p:cond delay="21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1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5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2" presetClass="entr" presetSubtype="4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1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3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4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5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7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9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3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5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6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7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9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0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1" presetID="2" presetClass="entr" presetSubtype="1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3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4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1" grpId="0" animBg="1"/>
          <p:bldP spid="22" grpId="0" animBg="1"/>
          <p:bldP spid="23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19 Info light">
      <a:dk1>
        <a:srgbClr val="414042"/>
      </a:dk1>
      <a:lt1>
        <a:sysClr val="window" lastClr="FFFFFF"/>
      </a:lt1>
      <a:dk2>
        <a:srgbClr val="58595B"/>
      </a:dk2>
      <a:lt2>
        <a:srgbClr val="FFFFFF"/>
      </a:lt2>
      <a:accent1>
        <a:srgbClr val="557F8C"/>
      </a:accent1>
      <a:accent2>
        <a:srgbClr val="303841"/>
      </a:accent2>
      <a:accent3>
        <a:srgbClr val="00ADB5"/>
      </a:accent3>
      <a:accent4>
        <a:srgbClr val="666F85"/>
      </a:accent4>
      <a:accent5>
        <a:srgbClr val="7C7E80"/>
      </a:accent5>
      <a:accent6>
        <a:srgbClr val="7D80B5"/>
      </a:accent6>
      <a:hlink>
        <a:srgbClr val="F33B48"/>
      </a:hlink>
      <a:folHlink>
        <a:srgbClr val="FFC000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624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Lato Light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Алексей</cp:lastModifiedBy>
  <cp:revision>101</cp:revision>
  <dcterms:created xsi:type="dcterms:W3CDTF">2019-10-30T13:50:46Z</dcterms:created>
  <dcterms:modified xsi:type="dcterms:W3CDTF">2022-01-24T16:46:26Z</dcterms:modified>
</cp:coreProperties>
</file>